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0" r:id="rId4"/>
  </p:sldMasterIdLst>
  <p:notesMasterIdLst>
    <p:notesMasterId r:id="rId6"/>
  </p:notesMasterIdLst>
  <p:sldIdLst>
    <p:sldId id="257" r:id="rId5"/>
  </p:sldIdLst>
  <p:sldSz cx="51200050" cy="28800425"/>
  <p:notesSz cx="6858000" cy="9144000"/>
  <p:defaultTextStyle>
    <a:defPPr>
      <a:defRPr lang="en-US"/>
    </a:defPPr>
    <a:lvl1pPr marL="0" algn="l" defTabSz="2281881" rtl="0" eaLnBrk="1" latinLnBrk="0" hangingPunct="1">
      <a:defRPr sz="8982" kern="1200">
        <a:solidFill>
          <a:schemeClr val="tx1"/>
        </a:solidFill>
        <a:latin typeface="+mn-lt"/>
        <a:ea typeface="+mn-ea"/>
        <a:cs typeface="+mn-cs"/>
      </a:defRPr>
    </a:lvl1pPr>
    <a:lvl2pPr marL="2281881" algn="l" defTabSz="2281881" rtl="0" eaLnBrk="1" latinLnBrk="0" hangingPunct="1">
      <a:defRPr sz="8982" kern="1200">
        <a:solidFill>
          <a:schemeClr val="tx1"/>
        </a:solidFill>
        <a:latin typeface="+mn-lt"/>
        <a:ea typeface="+mn-ea"/>
        <a:cs typeface="+mn-cs"/>
      </a:defRPr>
    </a:lvl2pPr>
    <a:lvl3pPr marL="4563768" algn="l" defTabSz="2281881" rtl="0" eaLnBrk="1" latinLnBrk="0" hangingPunct="1">
      <a:defRPr sz="8982" kern="1200">
        <a:solidFill>
          <a:schemeClr val="tx1"/>
        </a:solidFill>
        <a:latin typeface="+mn-lt"/>
        <a:ea typeface="+mn-ea"/>
        <a:cs typeface="+mn-cs"/>
      </a:defRPr>
    </a:lvl3pPr>
    <a:lvl4pPr marL="6845648" algn="l" defTabSz="2281881" rtl="0" eaLnBrk="1" latinLnBrk="0" hangingPunct="1">
      <a:defRPr sz="8982" kern="1200">
        <a:solidFill>
          <a:schemeClr val="tx1"/>
        </a:solidFill>
        <a:latin typeface="+mn-lt"/>
        <a:ea typeface="+mn-ea"/>
        <a:cs typeface="+mn-cs"/>
      </a:defRPr>
    </a:lvl4pPr>
    <a:lvl5pPr marL="9127537" algn="l" defTabSz="2281881" rtl="0" eaLnBrk="1" latinLnBrk="0" hangingPunct="1">
      <a:defRPr sz="8982" kern="1200">
        <a:solidFill>
          <a:schemeClr val="tx1"/>
        </a:solidFill>
        <a:latin typeface="+mn-lt"/>
        <a:ea typeface="+mn-ea"/>
        <a:cs typeface="+mn-cs"/>
      </a:defRPr>
    </a:lvl5pPr>
    <a:lvl6pPr marL="11409417" algn="l" defTabSz="2281881" rtl="0" eaLnBrk="1" latinLnBrk="0" hangingPunct="1">
      <a:defRPr sz="8982" kern="1200">
        <a:solidFill>
          <a:schemeClr val="tx1"/>
        </a:solidFill>
        <a:latin typeface="+mn-lt"/>
        <a:ea typeface="+mn-ea"/>
        <a:cs typeface="+mn-cs"/>
      </a:defRPr>
    </a:lvl6pPr>
    <a:lvl7pPr marL="13691301" algn="l" defTabSz="2281881" rtl="0" eaLnBrk="1" latinLnBrk="0" hangingPunct="1">
      <a:defRPr sz="8982" kern="1200">
        <a:solidFill>
          <a:schemeClr val="tx1"/>
        </a:solidFill>
        <a:latin typeface="+mn-lt"/>
        <a:ea typeface="+mn-ea"/>
        <a:cs typeface="+mn-cs"/>
      </a:defRPr>
    </a:lvl7pPr>
    <a:lvl8pPr marL="15973185" algn="l" defTabSz="2281881" rtl="0" eaLnBrk="1" latinLnBrk="0" hangingPunct="1">
      <a:defRPr sz="8982" kern="1200">
        <a:solidFill>
          <a:schemeClr val="tx1"/>
        </a:solidFill>
        <a:latin typeface="+mn-lt"/>
        <a:ea typeface="+mn-ea"/>
        <a:cs typeface="+mn-cs"/>
      </a:defRPr>
    </a:lvl8pPr>
    <a:lvl9pPr marL="18255067" algn="l" defTabSz="2281881" rtl="0" eaLnBrk="1" latinLnBrk="0" hangingPunct="1">
      <a:defRPr sz="89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1" userDrawn="1">
          <p15:clr>
            <a:srgbClr val="A4A3A4"/>
          </p15:clr>
        </p15:guide>
        <p15:guide id="2" pos="1612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B99F40-7037-2828-DB22-788BE233C188}" name="Nance Devlin" initials="ND" userId="462ee49d582f90fd" providerId="Windows Live"/>
  <p188:author id="{BFC5CECD-4F98-DD2B-EBEA-98D678B0F5E4}" name="tianxin pan" initials="tp" userId="052cd6ed3c5a53dc" providerId="Windows Live"/>
  <p188:author id="{A199D9ED-4E2A-E6DA-A810-332A52D45D7B}" name="Brendan Mulhern" initials="BM" userId="S::Brendan.Mulhern@uts.edu.au::4cc2c911-c1e7-4abd-8bb1-1fdd6436d6e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99"/>
    <a:srgbClr val="5A3F99"/>
    <a:srgbClr val="1F66B1"/>
    <a:srgbClr val="5E439D"/>
    <a:srgbClr val="003D7C"/>
    <a:srgbClr val="00445A"/>
    <a:srgbClr val="C7DAF1"/>
    <a:srgbClr val="775B9B"/>
    <a:srgbClr val="019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DD255-8525-4953-BE29-EBA226AB61E5}" v="22" dt="2024-02-07T22:38:42.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81" autoAdjust="0"/>
    <p:restoredTop sz="95093" autoAdjust="0"/>
  </p:normalViewPr>
  <p:slideViewPr>
    <p:cSldViewPr snapToObjects="1">
      <p:cViewPr varScale="1">
        <p:scale>
          <a:sx n="17" d="100"/>
          <a:sy n="17" d="100"/>
        </p:scale>
        <p:origin x="1188" y="90"/>
      </p:cViewPr>
      <p:guideLst>
        <p:guide orient="horz" pos="9071"/>
        <p:guide pos="1612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NL"/>
        </a:p>
      </c:txPr>
    </c:title>
    <c:autoTitleDeleted val="0"/>
    <c:plotArea>
      <c:layout/>
      <c:pieChart>
        <c:varyColors val="1"/>
        <c:ser>
          <c:idx val="0"/>
          <c:order val="0"/>
          <c:tx>
            <c:strRef>
              <c:f>Sheet1!$B$1</c:f>
              <c:strCache>
                <c:ptCount val="1"/>
                <c:pt idx="0">
                  <c:v>Participants</c:v>
                </c:pt>
              </c:strCache>
            </c:strRef>
          </c:tx>
          <c:dPt>
            <c:idx val="0"/>
            <c:bubble3D val="0"/>
            <c:spPr>
              <a:solidFill>
                <a:srgbClr val="00808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F73-49A3-A600-5E5EC26826C5}"/>
              </c:ext>
            </c:extLst>
          </c:dPt>
          <c:dPt>
            <c:idx val="1"/>
            <c:bubble3D val="0"/>
            <c:spPr>
              <a:solidFill>
                <a:srgbClr val="33CCCC"/>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F73-49A3-A600-5E5EC26826C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F73-49A3-A600-5E5EC26826C5}"/>
              </c:ext>
            </c:extLst>
          </c:dPt>
          <c:dPt>
            <c:idx val="3"/>
            <c:bubble3D val="0"/>
            <c:spPr>
              <a:solidFill>
                <a:srgbClr val="0099CC"/>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F73-49A3-A600-5E5EC26826C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N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Adults with no children</c:v>
                </c:pt>
                <c:pt idx="1">
                  <c:v>Adults with healthy children</c:v>
                </c:pt>
                <c:pt idx="2">
                  <c:v>Parents of children with 
a health condition</c:v>
                </c:pt>
                <c:pt idx="3">
                  <c:v>Adolescents</c:v>
                </c:pt>
              </c:strCache>
            </c:strRef>
          </c:cat>
          <c:val>
            <c:numRef>
              <c:f>Sheet1!$B$2:$B$5</c:f>
              <c:numCache>
                <c:formatCode>General</c:formatCode>
                <c:ptCount val="4"/>
                <c:pt idx="0">
                  <c:v>11</c:v>
                </c:pt>
                <c:pt idx="1">
                  <c:v>9</c:v>
                </c:pt>
                <c:pt idx="2">
                  <c:v>14</c:v>
                </c:pt>
                <c:pt idx="3">
                  <c:v>7</c:v>
                </c:pt>
              </c:numCache>
            </c:numRef>
          </c:val>
          <c:extLst>
            <c:ext xmlns:c16="http://schemas.microsoft.com/office/drawing/2014/chart" uri="{C3380CC4-5D6E-409C-BE32-E72D297353CC}">
              <c16:uniqueId val="{00000008-6F73-49A3-A600-5E5EC26826C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200" b="0" i="0" u="none" strike="noStrike" kern="1200" baseline="0">
                <a:solidFill>
                  <a:schemeClr val="dk1">
                    <a:lumMod val="75000"/>
                    <a:lumOff val="25000"/>
                  </a:schemeClr>
                </a:solidFill>
                <a:latin typeface="+mn-lt"/>
                <a:ea typeface="+mn-ea"/>
                <a:cs typeface="+mn-cs"/>
              </a:defRPr>
            </a:pPr>
            <a:endParaRPr lang="en-NL"/>
          </a:p>
        </c:txPr>
      </c:legendEntry>
      <c:legendEntry>
        <c:idx val="1"/>
        <c:txPr>
          <a:bodyPr rot="0" spcFirstLastPara="1" vertOverflow="ellipsis" vert="horz" wrap="square" anchor="ctr" anchorCtr="1"/>
          <a:lstStyle/>
          <a:p>
            <a:pPr>
              <a:defRPr sz="2200" b="0" i="0" u="none" strike="noStrike" kern="1200" baseline="0">
                <a:solidFill>
                  <a:schemeClr val="dk1">
                    <a:lumMod val="75000"/>
                    <a:lumOff val="25000"/>
                  </a:schemeClr>
                </a:solidFill>
                <a:latin typeface="+mn-lt"/>
                <a:ea typeface="+mn-ea"/>
                <a:cs typeface="+mn-cs"/>
              </a:defRPr>
            </a:pPr>
            <a:endParaRPr lang="en-NL"/>
          </a:p>
        </c:txPr>
      </c:legendEntry>
      <c:legendEntry>
        <c:idx val="2"/>
        <c:txPr>
          <a:bodyPr rot="0" spcFirstLastPara="1" vertOverflow="ellipsis" vert="horz" wrap="square" anchor="ctr" anchorCtr="1"/>
          <a:lstStyle/>
          <a:p>
            <a:pPr>
              <a:defRPr sz="2200" b="0" i="0" u="none" strike="noStrike" kern="1200" baseline="0">
                <a:solidFill>
                  <a:schemeClr val="dk1">
                    <a:lumMod val="75000"/>
                    <a:lumOff val="25000"/>
                  </a:schemeClr>
                </a:solidFill>
                <a:latin typeface="+mn-lt"/>
                <a:ea typeface="+mn-ea"/>
                <a:cs typeface="+mn-cs"/>
              </a:defRPr>
            </a:pPr>
            <a:endParaRPr lang="en-NL"/>
          </a:p>
        </c:txPr>
      </c:legendEntry>
      <c:legendEntry>
        <c:idx val="3"/>
        <c:txPr>
          <a:bodyPr rot="0" spcFirstLastPara="1" vertOverflow="ellipsis" vert="horz" wrap="square" anchor="ctr" anchorCtr="1"/>
          <a:lstStyle/>
          <a:p>
            <a:pPr>
              <a:defRPr sz="2200" b="0" i="0" u="none" strike="noStrike" kern="1200" baseline="0">
                <a:solidFill>
                  <a:schemeClr val="dk1">
                    <a:lumMod val="75000"/>
                    <a:lumOff val="25000"/>
                  </a:schemeClr>
                </a:solidFill>
                <a:latin typeface="+mn-lt"/>
                <a:ea typeface="+mn-ea"/>
                <a:cs typeface="+mn-cs"/>
              </a:defRPr>
            </a:pPr>
            <a:endParaRPr lang="en-NL"/>
          </a:p>
        </c:txPr>
      </c:legendEntry>
      <c:layout>
        <c:manualLayout>
          <c:xMode val="edge"/>
          <c:yMode val="edge"/>
          <c:x val="0.52349391924298505"/>
          <c:y val="0.17329130588040639"/>
          <c:w val="0.43169108266909423"/>
          <c:h val="0.8251488999128491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55ADF-2FAE-B64E-B4E2-F04686D2D4EE}" type="datetimeFigureOut">
              <a:rPr lang="en-US" smtClean="0"/>
              <a:t>2/13/2024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37AD2-DFEE-9F4C-8BBC-4200231E16B0}" type="slidenum">
              <a:rPr lang="en-US" smtClean="0"/>
              <a:t>‹#›</a:t>
            </a:fld>
            <a:endParaRPr lang="en-US"/>
          </a:p>
        </p:txBody>
      </p:sp>
    </p:spTree>
    <p:extLst>
      <p:ext uri="{BB962C8B-B14F-4D97-AF65-F5344CB8AC3E}">
        <p14:creationId xmlns:p14="http://schemas.microsoft.com/office/powerpoint/2010/main" val="2358751882"/>
      </p:ext>
    </p:extLst>
  </p:cSld>
  <p:clrMap bg1="lt1" tx1="dk1" bg2="lt2" tx2="dk2" accent1="accent1" accent2="accent2" accent3="accent3" accent4="accent4" accent5="accent5" accent6="accent6" hlink="hlink" folHlink="folHlink"/>
  <p:notesStyle>
    <a:lvl1pPr marL="0" algn="l" defTabSz="410651" rtl="0" eaLnBrk="1" latinLnBrk="0" hangingPunct="1">
      <a:defRPr sz="1078" kern="1200">
        <a:solidFill>
          <a:schemeClr val="tx1"/>
        </a:solidFill>
        <a:latin typeface="+mn-lt"/>
        <a:ea typeface="+mn-ea"/>
        <a:cs typeface="+mn-cs"/>
      </a:defRPr>
    </a:lvl1pPr>
    <a:lvl2pPr marL="410651" algn="l" defTabSz="410651" rtl="0" eaLnBrk="1" latinLnBrk="0" hangingPunct="1">
      <a:defRPr sz="1078" kern="1200">
        <a:solidFill>
          <a:schemeClr val="tx1"/>
        </a:solidFill>
        <a:latin typeface="+mn-lt"/>
        <a:ea typeface="+mn-ea"/>
        <a:cs typeface="+mn-cs"/>
      </a:defRPr>
    </a:lvl2pPr>
    <a:lvl3pPr marL="821302" algn="l" defTabSz="410651" rtl="0" eaLnBrk="1" latinLnBrk="0" hangingPunct="1">
      <a:defRPr sz="1078" kern="1200">
        <a:solidFill>
          <a:schemeClr val="tx1"/>
        </a:solidFill>
        <a:latin typeface="+mn-lt"/>
        <a:ea typeface="+mn-ea"/>
        <a:cs typeface="+mn-cs"/>
      </a:defRPr>
    </a:lvl3pPr>
    <a:lvl4pPr marL="1231950" algn="l" defTabSz="410651" rtl="0" eaLnBrk="1" latinLnBrk="0" hangingPunct="1">
      <a:defRPr sz="1078" kern="1200">
        <a:solidFill>
          <a:schemeClr val="tx1"/>
        </a:solidFill>
        <a:latin typeface="+mn-lt"/>
        <a:ea typeface="+mn-ea"/>
        <a:cs typeface="+mn-cs"/>
      </a:defRPr>
    </a:lvl4pPr>
    <a:lvl5pPr marL="1642600" algn="l" defTabSz="410651" rtl="0" eaLnBrk="1" latinLnBrk="0" hangingPunct="1">
      <a:defRPr sz="1078" kern="1200">
        <a:solidFill>
          <a:schemeClr val="tx1"/>
        </a:solidFill>
        <a:latin typeface="+mn-lt"/>
        <a:ea typeface="+mn-ea"/>
        <a:cs typeface="+mn-cs"/>
      </a:defRPr>
    </a:lvl5pPr>
    <a:lvl6pPr marL="2053251" algn="l" defTabSz="410651" rtl="0" eaLnBrk="1" latinLnBrk="0" hangingPunct="1">
      <a:defRPr sz="1078" kern="1200">
        <a:solidFill>
          <a:schemeClr val="tx1"/>
        </a:solidFill>
        <a:latin typeface="+mn-lt"/>
        <a:ea typeface="+mn-ea"/>
        <a:cs typeface="+mn-cs"/>
      </a:defRPr>
    </a:lvl6pPr>
    <a:lvl7pPr marL="2463902" algn="l" defTabSz="410651" rtl="0" eaLnBrk="1" latinLnBrk="0" hangingPunct="1">
      <a:defRPr sz="1078" kern="1200">
        <a:solidFill>
          <a:schemeClr val="tx1"/>
        </a:solidFill>
        <a:latin typeface="+mn-lt"/>
        <a:ea typeface="+mn-ea"/>
        <a:cs typeface="+mn-cs"/>
      </a:defRPr>
    </a:lvl7pPr>
    <a:lvl8pPr marL="2874552" algn="l" defTabSz="410651" rtl="0" eaLnBrk="1" latinLnBrk="0" hangingPunct="1">
      <a:defRPr sz="1078" kern="1200">
        <a:solidFill>
          <a:schemeClr val="tx1"/>
        </a:solidFill>
        <a:latin typeface="+mn-lt"/>
        <a:ea typeface="+mn-ea"/>
        <a:cs typeface="+mn-cs"/>
      </a:defRPr>
    </a:lvl8pPr>
    <a:lvl9pPr marL="3285203" algn="l" defTabSz="410651" rtl="0" eaLnBrk="1" latinLnBrk="0" hangingPunct="1">
      <a:defRPr sz="107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037AD2-DFEE-9F4C-8BBC-4200231E16B0}" type="slidenum">
              <a:rPr lang="en-US" smtClean="0"/>
              <a:t>1</a:t>
            </a:fld>
            <a:endParaRPr lang="en-US"/>
          </a:p>
        </p:txBody>
      </p:sp>
    </p:spTree>
    <p:extLst>
      <p:ext uri="{BB962C8B-B14F-4D97-AF65-F5344CB8AC3E}">
        <p14:creationId xmlns:p14="http://schemas.microsoft.com/office/powerpoint/2010/main" val="375496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004" y="8946803"/>
            <a:ext cx="43520043" cy="6173425"/>
          </a:xfrm>
        </p:spPr>
        <p:txBody>
          <a:bodyPr/>
          <a:lstStyle/>
          <a:p>
            <a:r>
              <a:rPr lang="en-US"/>
              <a:t>Click to edit Master title style</a:t>
            </a:r>
          </a:p>
        </p:txBody>
      </p:sp>
      <p:sp>
        <p:nvSpPr>
          <p:cNvPr id="3" name="Subtitle 2"/>
          <p:cNvSpPr>
            <a:spLocks noGrp="1"/>
          </p:cNvSpPr>
          <p:nvPr>
            <p:ph type="subTitle" idx="1"/>
          </p:nvPr>
        </p:nvSpPr>
        <p:spPr>
          <a:xfrm>
            <a:off x="7680009" y="16320242"/>
            <a:ext cx="35840034" cy="7360108"/>
          </a:xfrm>
        </p:spPr>
        <p:txBody>
          <a:bodyPr/>
          <a:lstStyle>
            <a:lvl1pPr marL="0" indent="0" algn="ctr">
              <a:buNone/>
              <a:defRPr>
                <a:solidFill>
                  <a:schemeClr val="tx1">
                    <a:tint val="75000"/>
                  </a:schemeClr>
                </a:solidFill>
              </a:defRPr>
            </a:lvl1pPr>
            <a:lvl2pPr marL="1507830" indent="0" algn="ctr">
              <a:buNone/>
              <a:defRPr>
                <a:solidFill>
                  <a:schemeClr val="tx1">
                    <a:tint val="75000"/>
                  </a:schemeClr>
                </a:solidFill>
              </a:defRPr>
            </a:lvl2pPr>
            <a:lvl3pPr marL="3015658" indent="0" algn="ctr">
              <a:buNone/>
              <a:defRPr>
                <a:solidFill>
                  <a:schemeClr val="tx1">
                    <a:tint val="75000"/>
                  </a:schemeClr>
                </a:solidFill>
              </a:defRPr>
            </a:lvl3pPr>
            <a:lvl4pPr marL="4523489" indent="0" algn="ctr">
              <a:buNone/>
              <a:defRPr>
                <a:solidFill>
                  <a:schemeClr val="tx1">
                    <a:tint val="75000"/>
                  </a:schemeClr>
                </a:solidFill>
              </a:defRPr>
            </a:lvl4pPr>
            <a:lvl5pPr marL="6031319" indent="0" algn="ctr">
              <a:buNone/>
              <a:defRPr>
                <a:solidFill>
                  <a:schemeClr val="tx1">
                    <a:tint val="75000"/>
                  </a:schemeClr>
                </a:solidFill>
              </a:defRPr>
            </a:lvl5pPr>
            <a:lvl6pPr marL="7539148" indent="0" algn="ctr">
              <a:buNone/>
              <a:defRPr>
                <a:solidFill>
                  <a:schemeClr val="tx1">
                    <a:tint val="75000"/>
                  </a:schemeClr>
                </a:solidFill>
              </a:defRPr>
            </a:lvl6pPr>
            <a:lvl7pPr marL="9046978" indent="0" algn="ctr">
              <a:buNone/>
              <a:defRPr>
                <a:solidFill>
                  <a:schemeClr val="tx1">
                    <a:tint val="75000"/>
                  </a:schemeClr>
                </a:solidFill>
              </a:defRPr>
            </a:lvl7pPr>
            <a:lvl8pPr marL="10554807" indent="0" algn="ctr">
              <a:buNone/>
              <a:defRPr>
                <a:solidFill>
                  <a:schemeClr val="tx1">
                    <a:tint val="75000"/>
                  </a:schemeClr>
                </a:solidFill>
              </a:defRPr>
            </a:lvl8pPr>
            <a:lvl9pPr marL="1206263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63F68E-A82E-724F-9348-B3EDD78E4171}"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285C-BFDA-C249-A9CF-73743D2EE772}" type="slidenum">
              <a:rPr lang="en-US" smtClean="0"/>
              <a:t>‹#›</a:t>
            </a:fld>
            <a:endParaRPr lang="en-US"/>
          </a:p>
        </p:txBody>
      </p:sp>
    </p:spTree>
    <p:extLst>
      <p:ext uri="{BB962C8B-B14F-4D97-AF65-F5344CB8AC3E}">
        <p14:creationId xmlns:p14="http://schemas.microsoft.com/office/powerpoint/2010/main" val="4235157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3F68E-A82E-724F-9348-B3EDD78E4171}"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285C-BFDA-C249-A9CF-73743D2EE772}" type="slidenum">
              <a:rPr lang="en-US" smtClean="0"/>
              <a:t>‹#›</a:t>
            </a:fld>
            <a:endParaRPr lang="en-US"/>
          </a:p>
        </p:txBody>
      </p:sp>
    </p:spTree>
    <p:extLst>
      <p:ext uri="{BB962C8B-B14F-4D97-AF65-F5344CB8AC3E}">
        <p14:creationId xmlns:p14="http://schemas.microsoft.com/office/powerpoint/2010/main" val="291190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0038" y="1153354"/>
            <a:ext cx="11520011" cy="2457369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003" y="1153354"/>
            <a:ext cx="33706700" cy="245736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3F68E-A82E-724F-9348-B3EDD78E4171}"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285C-BFDA-C249-A9CF-73743D2EE772}" type="slidenum">
              <a:rPr lang="en-US" smtClean="0"/>
              <a:t>‹#›</a:t>
            </a:fld>
            <a:endParaRPr lang="en-US"/>
          </a:p>
        </p:txBody>
      </p:sp>
    </p:spTree>
    <p:extLst>
      <p:ext uri="{BB962C8B-B14F-4D97-AF65-F5344CB8AC3E}">
        <p14:creationId xmlns:p14="http://schemas.microsoft.com/office/powerpoint/2010/main" val="210064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3F68E-A82E-724F-9348-B3EDD78E4171}"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285C-BFDA-C249-A9CF-73743D2EE772}" type="slidenum">
              <a:rPr lang="en-US" smtClean="0"/>
              <a:t>‹#›</a:t>
            </a:fld>
            <a:endParaRPr lang="en-US"/>
          </a:p>
        </p:txBody>
      </p:sp>
    </p:spTree>
    <p:extLst>
      <p:ext uri="{BB962C8B-B14F-4D97-AF65-F5344CB8AC3E}">
        <p14:creationId xmlns:p14="http://schemas.microsoft.com/office/powerpoint/2010/main" val="168319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451" y="18506944"/>
            <a:ext cx="43520043" cy="5720084"/>
          </a:xfrm>
        </p:spPr>
        <p:txBody>
          <a:bodyPr anchor="t"/>
          <a:lstStyle>
            <a:lvl1pPr algn="l">
              <a:defRPr sz="13174" b="1" cap="all"/>
            </a:lvl1pPr>
          </a:lstStyle>
          <a:p>
            <a:r>
              <a:rPr lang="en-US"/>
              <a:t>Click to edit Master title style</a:t>
            </a:r>
          </a:p>
        </p:txBody>
      </p:sp>
      <p:sp>
        <p:nvSpPr>
          <p:cNvPr id="3" name="Text Placeholder 2"/>
          <p:cNvSpPr>
            <a:spLocks noGrp="1"/>
          </p:cNvSpPr>
          <p:nvPr>
            <p:ph type="body" idx="1"/>
          </p:nvPr>
        </p:nvSpPr>
        <p:spPr>
          <a:xfrm>
            <a:off x="4044451" y="12206852"/>
            <a:ext cx="43520043" cy="6300090"/>
          </a:xfrm>
        </p:spPr>
        <p:txBody>
          <a:bodyPr anchor="b"/>
          <a:lstStyle>
            <a:lvl1pPr marL="0" indent="0">
              <a:buNone/>
              <a:defRPr sz="6587">
                <a:solidFill>
                  <a:schemeClr val="tx1">
                    <a:tint val="75000"/>
                  </a:schemeClr>
                </a:solidFill>
              </a:defRPr>
            </a:lvl1pPr>
            <a:lvl2pPr marL="1507830" indent="0">
              <a:buNone/>
              <a:defRPr sz="5934">
                <a:solidFill>
                  <a:schemeClr val="tx1">
                    <a:tint val="75000"/>
                  </a:schemeClr>
                </a:solidFill>
              </a:defRPr>
            </a:lvl2pPr>
            <a:lvl3pPr marL="3015658" indent="0">
              <a:buNone/>
              <a:defRPr sz="5281">
                <a:solidFill>
                  <a:schemeClr val="tx1">
                    <a:tint val="75000"/>
                  </a:schemeClr>
                </a:solidFill>
              </a:defRPr>
            </a:lvl3pPr>
            <a:lvl4pPr marL="4523489" indent="0">
              <a:buNone/>
              <a:defRPr sz="4628">
                <a:solidFill>
                  <a:schemeClr val="tx1">
                    <a:tint val="75000"/>
                  </a:schemeClr>
                </a:solidFill>
              </a:defRPr>
            </a:lvl4pPr>
            <a:lvl5pPr marL="6031319" indent="0">
              <a:buNone/>
              <a:defRPr sz="4628">
                <a:solidFill>
                  <a:schemeClr val="tx1">
                    <a:tint val="75000"/>
                  </a:schemeClr>
                </a:solidFill>
              </a:defRPr>
            </a:lvl5pPr>
            <a:lvl6pPr marL="7539148" indent="0">
              <a:buNone/>
              <a:defRPr sz="4628">
                <a:solidFill>
                  <a:schemeClr val="tx1">
                    <a:tint val="75000"/>
                  </a:schemeClr>
                </a:solidFill>
              </a:defRPr>
            </a:lvl6pPr>
            <a:lvl7pPr marL="9046978" indent="0">
              <a:buNone/>
              <a:defRPr sz="4628">
                <a:solidFill>
                  <a:schemeClr val="tx1">
                    <a:tint val="75000"/>
                  </a:schemeClr>
                </a:solidFill>
              </a:defRPr>
            </a:lvl7pPr>
            <a:lvl8pPr marL="10554807" indent="0">
              <a:buNone/>
              <a:defRPr sz="4628">
                <a:solidFill>
                  <a:schemeClr val="tx1">
                    <a:tint val="75000"/>
                  </a:schemeClr>
                </a:solidFill>
              </a:defRPr>
            </a:lvl8pPr>
            <a:lvl9pPr marL="12062637" indent="0">
              <a:buNone/>
              <a:defRPr sz="46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63F68E-A82E-724F-9348-B3EDD78E4171}"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8285C-BFDA-C249-A9CF-73743D2EE772}" type="slidenum">
              <a:rPr lang="en-US" smtClean="0"/>
              <a:t>‹#›</a:t>
            </a:fld>
            <a:endParaRPr lang="en-US"/>
          </a:p>
        </p:txBody>
      </p:sp>
    </p:spTree>
    <p:extLst>
      <p:ext uri="{BB962C8B-B14F-4D97-AF65-F5344CB8AC3E}">
        <p14:creationId xmlns:p14="http://schemas.microsoft.com/office/powerpoint/2010/main" val="38847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005" y="6720102"/>
            <a:ext cx="22613354" cy="19006949"/>
          </a:xfrm>
        </p:spPr>
        <p:txBody>
          <a:bodyPr/>
          <a:lstStyle>
            <a:lvl1pPr>
              <a:defRPr sz="9257"/>
            </a:lvl1pPr>
            <a:lvl2pPr>
              <a:defRPr sz="7893"/>
            </a:lvl2pPr>
            <a:lvl3pPr>
              <a:defRPr sz="6587"/>
            </a:lvl3pPr>
            <a:lvl4pPr>
              <a:defRPr sz="5934"/>
            </a:lvl4pPr>
            <a:lvl5pPr>
              <a:defRPr sz="5934"/>
            </a:lvl5pPr>
            <a:lvl6pPr>
              <a:defRPr sz="5934"/>
            </a:lvl6pPr>
            <a:lvl7pPr>
              <a:defRPr sz="5934"/>
            </a:lvl7pPr>
            <a:lvl8pPr>
              <a:defRPr sz="5934"/>
            </a:lvl8pPr>
            <a:lvl9pPr>
              <a:defRPr sz="59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6693" y="6720102"/>
            <a:ext cx="22613354" cy="19006949"/>
          </a:xfrm>
        </p:spPr>
        <p:txBody>
          <a:bodyPr/>
          <a:lstStyle>
            <a:lvl1pPr>
              <a:defRPr sz="9257"/>
            </a:lvl1pPr>
            <a:lvl2pPr>
              <a:defRPr sz="7893"/>
            </a:lvl2pPr>
            <a:lvl3pPr>
              <a:defRPr sz="6587"/>
            </a:lvl3pPr>
            <a:lvl4pPr>
              <a:defRPr sz="5934"/>
            </a:lvl4pPr>
            <a:lvl5pPr>
              <a:defRPr sz="5934"/>
            </a:lvl5pPr>
            <a:lvl6pPr>
              <a:defRPr sz="5934"/>
            </a:lvl6pPr>
            <a:lvl7pPr>
              <a:defRPr sz="5934"/>
            </a:lvl7pPr>
            <a:lvl8pPr>
              <a:defRPr sz="5934"/>
            </a:lvl8pPr>
            <a:lvl9pPr>
              <a:defRPr sz="59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63F68E-A82E-724F-9348-B3EDD78E4171}"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8285C-BFDA-C249-A9CF-73743D2EE772}" type="slidenum">
              <a:rPr lang="en-US" smtClean="0"/>
              <a:t>‹#›</a:t>
            </a:fld>
            <a:endParaRPr lang="en-US"/>
          </a:p>
        </p:txBody>
      </p:sp>
    </p:spTree>
    <p:extLst>
      <p:ext uri="{BB962C8B-B14F-4D97-AF65-F5344CB8AC3E}">
        <p14:creationId xmlns:p14="http://schemas.microsoft.com/office/powerpoint/2010/main" val="42833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003" y="6446766"/>
            <a:ext cx="22622247" cy="2686704"/>
          </a:xfrm>
        </p:spPr>
        <p:txBody>
          <a:bodyPr anchor="b"/>
          <a:lstStyle>
            <a:lvl1pPr marL="0" indent="0">
              <a:buNone/>
              <a:defRPr sz="7893" b="1"/>
            </a:lvl1pPr>
            <a:lvl2pPr marL="1507830" indent="0">
              <a:buNone/>
              <a:defRPr sz="6587" b="1"/>
            </a:lvl2pPr>
            <a:lvl3pPr marL="3015658" indent="0">
              <a:buNone/>
              <a:defRPr sz="5934" b="1"/>
            </a:lvl3pPr>
            <a:lvl4pPr marL="4523489" indent="0">
              <a:buNone/>
              <a:defRPr sz="5281" b="1"/>
            </a:lvl4pPr>
            <a:lvl5pPr marL="6031319" indent="0">
              <a:buNone/>
              <a:defRPr sz="5281" b="1"/>
            </a:lvl5pPr>
            <a:lvl6pPr marL="7539148" indent="0">
              <a:buNone/>
              <a:defRPr sz="5281" b="1"/>
            </a:lvl6pPr>
            <a:lvl7pPr marL="9046978" indent="0">
              <a:buNone/>
              <a:defRPr sz="5281" b="1"/>
            </a:lvl7pPr>
            <a:lvl8pPr marL="10554807" indent="0">
              <a:buNone/>
              <a:defRPr sz="5281" b="1"/>
            </a:lvl8pPr>
            <a:lvl9pPr marL="12062637" indent="0">
              <a:buNone/>
              <a:defRPr sz="5281" b="1"/>
            </a:lvl9pPr>
          </a:lstStyle>
          <a:p>
            <a:pPr lvl="0"/>
            <a:r>
              <a:rPr lang="en-US"/>
              <a:t>Click to edit Master text styles</a:t>
            </a:r>
          </a:p>
        </p:txBody>
      </p:sp>
      <p:sp>
        <p:nvSpPr>
          <p:cNvPr id="4" name="Content Placeholder 3"/>
          <p:cNvSpPr>
            <a:spLocks noGrp="1"/>
          </p:cNvSpPr>
          <p:nvPr>
            <p:ph sz="half" idx="2"/>
          </p:nvPr>
        </p:nvSpPr>
        <p:spPr>
          <a:xfrm>
            <a:off x="2560003" y="9133469"/>
            <a:ext cx="22622247" cy="16593581"/>
          </a:xfrm>
        </p:spPr>
        <p:txBody>
          <a:bodyPr/>
          <a:lstStyle>
            <a:lvl1pPr>
              <a:defRPr sz="7893"/>
            </a:lvl1pPr>
            <a:lvl2pPr>
              <a:defRPr sz="6587"/>
            </a:lvl2pPr>
            <a:lvl3pPr>
              <a:defRPr sz="5934"/>
            </a:lvl3pPr>
            <a:lvl4pPr>
              <a:defRPr sz="5281"/>
            </a:lvl4pPr>
            <a:lvl5pPr>
              <a:defRPr sz="5281"/>
            </a:lvl5pPr>
            <a:lvl6pPr>
              <a:defRPr sz="5281"/>
            </a:lvl6pPr>
            <a:lvl7pPr>
              <a:defRPr sz="5281"/>
            </a:lvl7pPr>
            <a:lvl8pPr>
              <a:defRPr sz="5281"/>
            </a:lvl8pPr>
            <a:lvl9pPr>
              <a:defRPr sz="52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08919" y="6446766"/>
            <a:ext cx="22631132" cy="2686704"/>
          </a:xfrm>
        </p:spPr>
        <p:txBody>
          <a:bodyPr anchor="b"/>
          <a:lstStyle>
            <a:lvl1pPr marL="0" indent="0">
              <a:buNone/>
              <a:defRPr sz="7893" b="1"/>
            </a:lvl1pPr>
            <a:lvl2pPr marL="1507830" indent="0">
              <a:buNone/>
              <a:defRPr sz="6587" b="1"/>
            </a:lvl2pPr>
            <a:lvl3pPr marL="3015658" indent="0">
              <a:buNone/>
              <a:defRPr sz="5934" b="1"/>
            </a:lvl3pPr>
            <a:lvl4pPr marL="4523489" indent="0">
              <a:buNone/>
              <a:defRPr sz="5281" b="1"/>
            </a:lvl4pPr>
            <a:lvl5pPr marL="6031319" indent="0">
              <a:buNone/>
              <a:defRPr sz="5281" b="1"/>
            </a:lvl5pPr>
            <a:lvl6pPr marL="7539148" indent="0">
              <a:buNone/>
              <a:defRPr sz="5281" b="1"/>
            </a:lvl6pPr>
            <a:lvl7pPr marL="9046978" indent="0">
              <a:buNone/>
              <a:defRPr sz="5281" b="1"/>
            </a:lvl7pPr>
            <a:lvl8pPr marL="10554807" indent="0">
              <a:buNone/>
              <a:defRPr sz="5281" b="1"/>
            </a:lvl8pPr>
            <a:lvl9pPr marL="12062637" indent="0">
              <a:buNone/>
              <a:defRPr sz="5281" b="1"/>
            </a:lvl9pPr>
          </a:lstStyle>
          <a:p>
            <a:pPr lvl="0"/>
            <a:r>
              <a:rPr lang="en-US"/>
              <a:t>Click to edit Master text styles</a:t>
            </a:r>
          </a:p>
        </p:txBody>
      </p:sp>
      <p:sp>
        <p:nvSpPr>
          <p:cNvPr id="6" name="Content Placeholder 5"/>
          <p:cNvSpPr>
            <a:spLocks noGrp="1"/>
          </p:cNvSpPr>
          <p:nvPr>
            <p:ph sz="quarter" idx="4"/>
          </p:nvPr>
        </p:nvSpPr>
        <p:spPr>
          <a:xfrm>
            <a:off x="26008919" y="9133469"/>
            <a:ext cx="22631132" cy="16593581"/>
          </a:xfrm>
        </p:spPr>
        <p:txBody>
          <a:bodyPr/>
          <a:lstStyle>
            <a:lvl1pPr>
              <a:defRPr sz="7893"/>
            </a:lvl1pPr>
            <a:lvl2pPr>
              <a:defRPr sz="6587"/>
            </a:lvl2pPr>
            <a:lvl3pPr>
              <a:defRPr sz="5934"/>
            </a:lvl3pPr>
            <a:lvl4pPr>
              <a:defRPr sz="5281"/>
            </a:lvl4pPr>
            <a:lvl5pPr>
              <a:defRPr sz="5281"/>
            </a:lvl5pPr>
            <a:lvl6pPr>
              <a:defRPr sz="5281"/>
            </a:lvl6pPr>
            <a:lvl7pPr>
              <a:defRPr sz="5281"/>
            </a:lvl7pPr>
            <a:lvl8pPr>
              <a:defRPr sz="5281"/>
            </a:lvl8pPr>
            <a:lvl9pPr>
              <a:defRPr sz="52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63F68E-A82E-724F-9348-B3EDD78E4171}" type="datetimeFigureOut">
              <a:rPr lang="en-US" smtClean="0"/>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8285C-BFDA-C249-A9CF-73743D2EE772}" type="slidenum">
              <a:rPr lang="en-US" smtClean="0"/>
              <a:t>‹#›</a:t>
            </a:fld>
            <a:endParaRPr lang="en-US"/>
          </a:p>
        </p:txBody>
      </p:sp>
    </p:spTree>
    <p:extLst>
      <p:ext uri="{BB962C8B-B14F-4D97-AF65-F5344CB8AC3E}">
        <p14:creationId xmlns:p14="http://schemas.microsoft.com/office/powerpoint/2010/main" val="197547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63F68E-A82E-724F-9348-B3EDD78E4171}" type="datetimeFigureOut">
              <a:rPr lang="en-US" smtClean="0"/>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8285C-BFDA-C249-A9CF-73743D2EE772}" type="slidenum">
              <a:rPr lang="en-US" smtClean="0"/>
              <a:t>‹#›</a:t>
            </a:fld>
            <a:endParaRPr lang="en-US"/>
          </a:p>
        </p:txBody>
      </p:sp>
    </p:spTree>
    <p:extLst>
      <p:ext uri="{BB962C8B-B14F-4D97-AF65-F5344CB8AC3E}">
        <p14:creationId xmlns:p14="http://schemas.microsoft.com/office/powerpoint/2010/main" val="1122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3F68E-A82E-724F-9348-B3EDD78E4171}" type="datetimeFigureOut">
              <a:rPr lang="en-US" smtClean="0"/>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8285C-BFDA-C249-A9CF-73743D2EE772}" type="slidenum">
              <a:rPr lang="en-US" smtClean="0"/>
              <a:t>‹#›</a:t>
            </a:fld>
            <a:endParaRPr lang="en-US"/>
          </a:p>
        </p:txBody>
      </p:sp>
    </p:spTree>
    <p:extLst>
      <p:ext uri="{BB962C8B-B14F-4D97-AF65-F5344CB8AC3E}">
        <p14:creationId xmlns:p14="http://schemas.microsoft.com/office/powerpoint/2010/main" val="426908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007" y="1146686"/>
            <a:ext cx="16844463" cy="4880071"/>
          </a:xfrm>
        </p:spPr>
        <p:txBody>
          <a:bodyPr anchor="b"/>
          <a:lstStyle>
            <a:lvl1pPr algn="l">
              <a:defRPr sz="6587" b="1"/>
            </a:lvl1pPr>
          </a:lstStyle>
          <a:p>
            <a:r>
              <a:rPr lang="en-US"/>
              <a:t>Click to edit Master title style</a:t>
            </a:r>
          </a:p>
        </p:txBody>
      </p:sp>
      <p:sp>
        <p:nvSpPr>
          <p:cNvPr id="3" name="Content Placeholder 2"/>
          <p:cNvSpPr>
            <a:spLocks noGrp="1"/>
          </p:cNvSpPr>
          <p:nvPr>
            <p:ph idx="1"/>
          </p:nvPr>
        </p:nvSpPr>
        <p:spPr>
          <a:xfrm>
            <a:off x="20017802" y="1146688"/>
            <a:ext cx="28622250" cy="24580364"/>
          </a:xfrm>
        </p:spPr>
        <p:txBody>
          <a:bodyPr/>
          <a:lstStyle>
            <a:lvl1pPr>
              <a:defRPr sz="10562"/>
            </a:lvl1pPr>
            <a:lvl2pPr>
              <a:defRPr sz="9257"/>
            </a:lvl2pPr>
            <a:lvl3pPr>
              <a:defRPr sz="7893"/>
            </a:lvl3pPr>
            <a:lvl4pPr>
              <a:defRPr sz="6587"/>
            </a:lvl4pPr>
            <a:lvl5pPr>
              <a:defRPr sz="6587"/>
            </a:lvl5pPr>
            <a:lvl6pPr>
              <a:defRPr sz="6587"/>
            </a:lvl6pPr>
            <a:lvl7pPr>
              <a:defRPr sz="6587"/>
            </a:lvl7pPr>
            <a:lvl8pPr>
              <a:defRPr sz="6587"/>
            </a:lvl8pPr>
            <a:lvl9pPr>
              <a:defRPr sz="65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007" y="6026762"/>
            <a:ext cx="16844463" cy="19700293"/>
          </a:xfrm>
        </p:spPr>
        <p:txBody>
          <a:bodyPr/>
          <a:lstStyle>
            <a:lvl1pPr marL="0" indent="0">
              <a:buNone/>
              <a:defRPr sz="4628"/>
            </a:lvl1pPr>
            <a:lvl2pPr marL="1507830" indent="0">
              <a:buNone/>
              <a:defRPr sz="3975"/>
            </a:lvl2pPr>
            <a:lvl3pPr marL="3015658" indent="0">
              <a:buNone/>
              <a:defRPr sz="3322"/>
            </a:lvl3pPr>
            <a:lvl4pPr marL="4523489" indent="0">
              <a:buNone/>
              <a:defRPr sz="2968"/>
            </a:lvl4pPr>
            <a:lvl5pPr marL="6031319" indent="0">
              <a:buNone/>
              <a:defRPr sz="2968"/>
            </a:lvl5pPr>
            <a:lvl6pPr marL="7539148" indent="0">
              <a:buNone/>
              <a:defRPr sz="2968"/>
            </a:lvl6pPr>
            <a:lvl7pPr marL="9046978" indent="0">
              <a:buNone/>
              <a:defRPr sz="2968"/>
            </a:lvl7pPr>
            <a:lvl8pPr marL="10554807" indent="0">
              <a:buNone/>
              <a:defRPr sz="2968"/>
            </a:lvl8pPr>
            <a:lvl9pPr marL="12062637" indent="0">
              <a:buNone/>
              <a:defRPr sz="2968"/>
            </a:lvl9pPr>
          </a:lstStyle>
          <a:p>
            <a:pPr lvl="0"/>
            <a:r>
              <a:rPr lang="en-US"/>
              <a:t>Click to edit Master text styles</a:t>
            </a:r>
          </a:p>
        </p:txBody>
      </p:sp>
      <p:sp>
        <p:nvSpPr>
          <p:cNvPr id="5" name="Date Placeholder 4"/>
          <p:cNvSpPr>
            <a:spLocks noGrp="1"/>
          </p:cNvSpPr>
          <p:nvPr>
            <p:ph type="dt" sz="half" idx="10"/>
          </p:nvPr>
        </p:nvSpPr>
        <p:spPr/>
        <p:txBody>
          <a:bodyPr/>
          <a:lstStyle/>
          <a:p>
            <a:fld id="{ED63F68E-A82E-724F-9348-B3EDD78E4171}"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8285C-BFDA-C249-A9CF-73743D2EE772}" type="slidenum">
              <a:rPr lang="en-US" smtClean="0"/>
              <a:t>‹#›</a:t>
            </a:fld>
            <a:endParaRPr lang="en-US"/>
          </a:p>
        </p:txBody>
      </p:sp>
    </p:spTree>
    <p:extLst>
      <p:ext uri="{BB962C8B-B14F-4D97-AF65-F5344CB8AC3E}">
        <p14:creationId xmlns:p14="http://schemas.microsoft.com/office/powerpoint/2010/main" val="379099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5570" y="20160297"/>
            <a:ext cx="30720030" cy="2380038"/>
          </a:xfrm>
        </p:spPr>
        <p:txBody>
          <a:bodyPr anchor="b"/>
          <a:lstStyle>
            <a:lvl1pPr algn="l">
              <a:defRPr sz="6587" b="1"/>
            </a:lvl1pPr>
          </a:lstStyle>
          <a:p>
            <a:r>
              <a:rPr lang="en-US"/>
              <a:t>Click to edit Master title style</a:t>
            </a:r>
          </a:p>
        </p:txBody>
      </p:sp>
      <p:sp>
        <p:nvSpPr>
          <p:cNvPr id="3" name="Picture Placeholder 2"/>
          <p:cNvSpPr>
            <a:spLocks noGrp="1"/>
          </p:cNvSpPr>
          <p:nvPr>
            <p:ph type="pic" idx="1"/>
          </p:nvPr>
        </p:nvSpPr>
        <p:spPr>
          <a:xfrm>
            <a:off x="10035570" y="2573376"/>
            <a:ext cx="30720030" cy="17280255"/>
          </a:xfrm>
        </p:spPr>
        <p:txBody>
          <a:bodyPr/>
          <a:lstStyle>
            <a:lvl1pPr marL="0" indent="0">
              <a:buNone/>
              <a:defRPr sz="10562"/>
            </a:lvl1pPr>
            <a:lvl2pPr marL="1507830" indent="0">
              <a:buNone/>
              <a:defRPr sz="9257"/>
            </a:lvl2pPr>
            <a:lvl3pPr marL="3015658" indent="0">
              <a:buNone/>
              <a:defRPr sz="7893"/>
            </a:lvl3pPr>
            <a:lvl4pPr marL="4523489" indent="0">
              <a:buNone/>
              <a:defRPr sz="6587"/>
            </a:lvl4pPr>
            <a:lvl5pPr marL="6031319" indent="0">
              <a:buNone/>
              <a:defRPr sz="6587"/>
            </a:lvl5pPr>
            <a:lvl6pPr marL="7539148" indent="0">
              <a:buNone/>
              <a:defRPr sz="6587"/>
            </a:lvl6pPr>
            <a:lvl7pPr marL="9046978" indent="0">
              <a:buNone/>
              <a:defRPr sz="6587"/>
            </a:lvl7pPr>
            <a:lvl8pPr marL="10554807" indent="0">
              <a:buNone/>
              <a:defRPr sz="6587"/>
            </a:lvl8pPr>
            <a:lvl9pPr marL="12062637" indent="0">
              <a:buNone/>
              <a:defRPr sz="6587"/>
            </a:lvl9pPr>
          </a:lstStyle>
          <a:p>
            <a:endParaRPr lang="en-US"/>
          </a:p>
        </p:txBody>
      </p:sp>
      <p:sp>
        <p:nvSpPr>
          <p:cNvPr id="4" name="Text Placeholder 3"/>
          <p:cNvSpPr>
            <a:spLocks noGrp="1"/>
          </p:cNvSpPr>
          <p:nvPr>
            <p:ph type="body" sz="half" idx="2"/>
          </p:nvPr>
        </p:nvSpPr>
        <p:spPr>
          <a:xfrm>
            <a:off x="10035570" y="22540337"/>
            <a:ext cx="30720030" cy="3380047"/>
          </a:xfrm>
        </p:spPr>
        <p:txBody>
          <a:bodyPr/>
          <a:lstStyle>
            <a:lvl1pPr marL="0" indent="0">
              <a:buNone/>
              <a:defRPr sz="4628"/>
            </a:lvl1pPr>
            <a:lvl2pPr marL="1507830" indent="0">
              <a:buNone/>
              <a:defRPr sz="3975"/>
            </a:lvl2pPr>
            <a:lvl3pPr marL="3015658" indent="0">
              <a:buNone/>
              <a:defRPr sz="3322"/>
            </a:lvl3pPr>
            <a:lvl4pPr marL="4523489" indent="0">
              <a:buNone/>
              <a:defRPr sz="2968"/>
            </a:lvl4pPr>
            <a:lvl5pPr marL="6031319" indent="0">
              <a:buNone/>
              <a:defRPr sz="2968"/>
            </a:lvl5pPr>
            <a:lvl6pPr marL="7539148" indent="0">
              <a:buNone/>
              <a:defRPr sz="2968"/>
            </a:lvl6pPr>
            <a:lvl7pPr marL="9046978" indent="0">
              <a:buNone/>
              <a:defRPr sz="2968"/>
            </a:lvl7pPr>
            <a:lvl8pPr marL="10554807" indent="0">
              <a:buNone/>
              <a:defRPr sz="2968"/>
            </a:lvl8pPr>
            <a:lvl9pPr marL="12062637" indent="0">
              <a:buNone/>
              <a:defRPr sz="2968"/>
            </a:lvl9pPr>
          </a:lstStyle>
          <a:p>
            <a:pPr lvl="0"/>
            <a:r>
              <a:rPr lang="en-US"/>
              <a:t>Click to edit Master text styles</a:t>
            </a:r>
          </a:p>
        </p:txBody>
      </p:sp>
      <p:sp>
        <p:nvSpPr>
          <p:cNvPr id="5" name="Date Placeholder 4"/>
          <p:cNvSpPr>
            <a:spLocks noGrp="1"/>
          </p:cNvSpPr>
          <p:nvPr>
            <p:ph type="dt" sz="half" idx="10"/>
          </p:nvPr>
        </p:nvSpPr>
        <p:spPr/>
        <p:txBody>
          <a:bodyPr/>
          <a:lstStyle/>
          <a:p>
            <a:fld id="{ED63F68E-A82E-724F-9348-B3EDD78E4171}"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8285C-BFDA-C249-A9CF-73743D2EE772}" type="slidenum">
              <a:rPr lang="en-US" smtClean="0"/>
              <a:t>‹#›</a:t>
            </a:fld>
            <a:endParaRPr lang="en-US"/>
          </a:p>
        </p:txBody>
      </p:sp>
    </p:spTree>
    <p:extLst>
      <p:ext uri="{BB962C8B-B14F-4D97-AF65-F5344CB8AC3E}">
        <p14:creationId xmlns:p14="http://schemas.microsoft.com/office/powerpoint/2010/main" val="110093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003" y="1153351"/>
            <a:ext cx="46080046" cy="4800072"/>
          </a:xfrm>
          <a:prstGeom prst="rect">
            <a:avLst/>
          </a:prstGeom>
        </p:spPr>
        <p:txBody>
          <a:bodyPr vert="horz" lIns="508196" tIns="254098" rIns="508196" bIns="254098" rtlCol="0" anchor="ctr">
            <a:normAutofit/>
          </a:bodyPr>
          <a:lstStyle/>
          <a:p>
            <a:r>
              <a:rPr lang="en-US"/>
              <a:t>Click to edit Master title style</a:t>
            </a:r>
          </a:p>
        </p:txBody>
      </p:sp>
      <p:sp>
        <p:nvSpPr>
          <p:cNvPr id="3" name="Text Placeholder 2"/>
          <p:cNvSpPr>
            <a:spLocks noGrp="1"/>
          </p:cNvSpPr>
          <p:nvPr>
            <p:ph type="body" idx="1"/>
          </p:nvPr>
        </p:nvSpPr>
        <p:spPr>
          <a:xfrm>
            <a:off x="2560003" y="6720102"/>
            <a:ext cx="46080046" cy="19006949"/>
          </a:xfrm>
          <a:prstGeom prst="rect">
            <a:avLst/>
          </a:prstGeom>
        </p:spPr>
        <p:txBody>
          <a:bodyPr vert="horz" lIns="508196" tIns="254098" rIns="508196" bIns="25409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003" y="26693729"/>
            <a:ext cx="11946678" cy="1533356"/>
          </a:xfrm>
          <a:prstGeom prst="rect">
            <a:avLst/>
          </a:prstGeom>
        </p:spPr>
        <p:txBody>
          <a:bodyPr vert="horz" lIns="508196" tIns="254098" rIns="508196" bIns="254098" rtlCol="0" anchor="ctr"/>
          <a:lstStyle>
            <a:lvl1pPr algn="l">
              <a:defRPr sz="3975">
                <a:solidFill>
                  <a:schemeClr val="tx1">
                    <a:tint val="75000"/>
                  </a:schemeClr>
                </a:solidFill>
              </a:defRPr>
            </a:lvl1pPr>
          </a:lstStyle>
          <a:p>
            <a:fld id="{ED63F68E-A82E-724F-9348-B3EDD78E4171}" type="datetimeFigureOut">
              <a:rPr lang="en-US" smtClean="0"/>
              <a:t>2/13/2024</a:t>
            </a:fld>
            <a:endParaRPr lang="en-US"/>
          </a:p>
        </p:txBody>
      </p:sp>
      <p:sp>
        <p:nvSpPr>
          <p:cNvPr id="5" name="Footer Placeholder 4"/>
          <p:cNvSpPr>
            <a:spLocks noGrp="1"/>
          </p:cNvSpPr>
          <p:nvPr>
            <p:ph type="ftr" sz="quarter" idx="3"/>
          </p:nvPr>
        </p:nvSpPr>
        <p:spPr>
          <a:xfrm>
            <a:off x="17493351" y="26693729"/>
            <a:ext cx="16213349" cy="1533356"/>
          </a:xfrm>
          <a:prstGeom prst="rect">
            <a:avLst/>
          </a:prstGeom>
        </p:spPr>
        <p:txBody>
          <a:bodyPr vert="horz" lIns="508196" tIns="254098" rIns="508196" bIns="254098" rtlCol="0" anchor="ctr"/>
          <a:lstStyle>
            <a:lvl1pPr algn="ctr">
              <a:defRPr sz="39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3370" y="26693729"/>
            <a:ext cx="11946678" cy="1533356"/>
          </a:xfrm>
          <a:prstGeom prst="rect">
            <a:avLst/>
          </a:prstGeom>
        </p:spPr>
        <p:txBody>
          <a:bodyPr vert="horz" lIns="508196" tIns="254098" rIns="508196" bIns="254098" rtlCol="0" anchor="ctr"/>
          <a:lstStyle>
            <a:lvl1pPr algn="r">
              <a:defRPr sz="3975">
                <a:solidFill>
                  <a:schemeClr val="tx1">
                    <a:tint val="75000"/>
                  </a:schemeClr>
                </a:solidFill>
              </a:defRPr>
            </a:lvl1pPr>
          </a:lstStyle>
          <a:p>
            <a:fld id="{7A78285C-BFDA-C249-A9CF-73743D2EE772}" type="slidenum">
              <a:rPr lang="en-US" smtClean="0"/>
              <a:t>‹#›</a:t>
            </a:fld>
            <a:endParaRPr lang="en-US"/>
          </a:p>
        </p:txBody>
      </p:sp>
    </p:spTree>
    <p:extLst>
      <p:ext uri="{BB962C8B-B14F-4D97-AF65-F5344CB8AC3E}">
        <p14:creationId xmlns:p14="http://schemas.microsoft.com/office/powerpoint/2010/main" val="3041213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507830" rtl="0" eaLnBrk="1" latinLnBrk="0" hangingPunct="1">
        <a:spcBef>
          <a:spcPct val="0"/>
        </a:spcBef>
        <a:buNone/>
        <a:defRPr sz="14539" kern="1200">
          <a:solidFill>
            <a:schemeClr val="tx1"/>
          </a:solidFill>
          <a:latin typeface="+mj-lt"/>
          <a:ea typeface="+mj-ea"/>
          <a:cs typeface="+mj-cs"/>
        </a:defRPr>
      </a:lvl1pPr>
    </p:titleStyle>
    <p:bodyStyle>
      <a:lvl1pPr marL="1130873" indent="-1130873" algn="l" defTabSz="1507830" rtl="0" eaLnBrk="1" latinLnBrk="0" hangingPunct="1">
        <a:spcBef>
          <a:spcPct val="20000"/>
        </a:spcBef>
        <a:buFont typeface="Arial"/>
        <a:buChar char="•"/>
        <a:defRPr sz="10562" kern="1200">
          <a:solidFill>
            <a:schemeClr val="tx1"/>
          </a:solidFill>
          <a:latin typeface="+mn-lt"/>
          <a:ea typeface="+mn-ea"/>
          <a:cs typeface="+mn-cs"/>
        </a:defRPr>
      </a:lvl1pPr>
      <a:lvl2pPr marL="2450223" indent="-942393" algn="l" defTabSz="1507830" rtl="0" eaLnBrk="1" latinLnBrk="0" hangingPunct="1">
        <a:spcBef>
          <a:spcPct val="20000"/>
        </a:spcBef>
        <a:buFont typeface="Arial"/>
        <a:buChar char="–"/>
        <a:defRPr sz="9257" kern="1200">
          <a:solidFill>
            <a:schemeClr val="tx1"/>
          </a:solidFill>
          <a:latin typeface="+mn-lt"/>
          <a:ea typeface="+mn-ea"/>
          <a:cs typeface="+mn-cs"/>
        </a:defRPr>
      </a:lvl2pPr>
      <a:lvl3pPr marL="3769574" indent="-753916" algn="l" defTabSz="1507830" rtl="0" eaLnBrk="1" latinLnBrk="0" hangingPunct="1">
        <a:spcBef>
          <a:spcPct val="20000"/>
        </a:spcBef>
        <a:buFont typeface="Arial"/>
        <a:buChar char="•"/>
        <a:defRPr sz="7893" kern="1200">
          <a:solidFill>
            <a:schemeClr val="tx1"/>
          </a:solidFill>
          <a:latin typeface="+mn-lt"/>
          <a:ea typeface="+mn-ea"/>
          <a:cs typeface="+mn-cs"/>
        </a:defRPr>
      </a:lvl3pPr>
      <a:lvl4pPr marL="5277404" indent="-753916" algn="l" defTabSz="1507830" rtl="0" eaLnBrk="1" latinLnBrk="0" hangingPunct="1">
        <a:spcBef>
          <a:spcPct val="20000"/>
        </a:spcBef>
        <a:buFont typeface="Arial"/>
        <a:buChar char="–"/>
        <a:defRPr sz="6587" kern="1200">
          <a:solidFill>
            <a:schemeClr val="tx1"/>
          </a:solidFill>
          <a:latin typeface="+mn-lt"/>
          <a:ea typeface="+mn-ea"/>
          <a:cs typeface="+mn-cs"/>
        </a:defRPr>
      </a:lvl4pPr>
      <a:lvl5pPr marL="6785234" indent="-753916" algn="l" defTabSz="1507830" rtl="0" eaLnBrk="1" latinLnBrk="0" hangingPunct="1">
        <a:spcBef>
          <a:spcPct val="20000"/>
        </a:spcBef>
        <a:buFont typeface="Arial"/>
        <a:buChar char="»"/>
        <a:defRPr sz="6587" kern="1200">
          <a:solidFill>
            <a:schemeClr val="tx1"/>
          </a:solidFill>
          <a:latin typeface="+mn-lt"/>
          <a:ea typeface="+mn-ea"/>
          <a:cs typeface="+mn-cs"/>
        </a:defRPr>
      </a:lvl5pPr>
      <a:lvl6pPr marL="8293063" indent="-753916" algn="l" defTabSz="1507830" rtl="0" eaLnBrk="1" latinLnBrk="0" hangingPunct="1">
        <a:spcBef>
          <a:spcPct val="20000"/>
        </a:spcBef>
        <a:buFont typeface="Arial"/>
        <a:buChar char="•"/>
        <a:defRPr sz="6587" kern="1200">
          <a:solidFill>
            <a:schemeClr val="tx1"/>
          </a:solidFill>
          <a:latin typeface="+mn-lt"/>
          <a:ea typeface="+mn-ea"/>
          <a:cs typeface="+mn-cs"/>
        </a:defRPr>
      </a:lvl6pPr>
      <a:lvl7pPr marL="9800891" indent="-753916" algn="l" defTabSz="1507830" rtl="0" eaLnBrk="1" latinLnBrk="0" hangingPunct="1">
        <a:spcBef>
          <a:spcPct val="20000"/>
        </a:spcBef>
        <a:buFont typeface="Arial"/>
        <a:buChar char="•"/>
        <a:defRPr sz="6587" kern="1200">
          <a:solidFill>
            <a:schemeClr val="tx1"/>
          </a:solidFill>
          <a:latin typeface="+mn-lt"/>
          <a:ea typeface="+mn-ea"/>
          <a:cs typeface="+mn-cs"/>
        </a:defRPr>
      </a:lvl7pPr>
      <a:lvl8pPr marL="11308723" indent="-753916" algn="l" defTabSz="1507830" rtl="0" eaLnBrk="1" latinLnBrk="0" hangingPunct="1">
        <a:spcBef>
          <a:spcPct val="20000"/>
        </a:spcBef>
        <a:buFont typeface="Arial"/>
        <a:buChar char="•"/>
        <a:defRPr sz="6587" kern="1200">
          <a:solidFill>
            <a:schemeClr val="tx1"/>
          </a:solidFill>
          <a:latin typeface="+mn-lt"/>
          <a:ea typeface="+mn-ea"/>
          <a:cs typeface="+mn-cs"/>
        </a:defRPr>
      </a:lvl8pPr>
      <a:lvl9pPr marL="12816553" indent="-753916" algn="l" defTabSz="1507830" rtl="0" eaLnBrk="1" latinLnBrk="0" hangingPunct="1">
        <a:spcBef>
          <a:spcPct val="20000"/>
        </a:spcBef>
        <a:buFont typeface="Arial"/>
        <a:buChar char="•"/>
        <a:defRPr sz="6587" kern="1200">
          <a:solidFill>
            <a:schemeClr val="tx1"/>
          </a:solidFill>
          <a:latin typeface="+mn-lt"/>
          <a:ea typeface="+mn-ea"/>
          <a:cs typeface="+mn-cs"/>
        </a:defRPr>
      </a:lvl9pPr>
    </p:bodyStyle>
    <p:otherStyle>
      <a:defPPr>
        <a:defRPr lang="en-US"/>
      </a:defPPr>
      <a:lvl1pPr marL="0" algn="l" defTabSz="1507830" rtl="0" eaLnBrk="1" latinLnBrk="0" hangingPunct="1">
        <a:defRPr sz="5934" kern="1200">
          <a:solidFill>
            <a:schemeClr val="tx1"/>
          </a:solidFill>
          <a:latin typeface="+mn-lt"/>
          <a:ea typeface="+mn-ea"/>
          <a:cs typeface="+mn-cs"/>
        </a:defRPr>
      </a:lvl1pPr>
      <a:lvl2pPr marL="1507830" algn="l" defTabSz="1507830" rtl="0" eaLnBrk="1" latinLnBrk="0" hangingPunct="1">
        <a:defRPr sz="5934" kern="1200">
          <a:solidFill>
            <a:schemeClr val="tx1"/>
          </a:solidFill>
          <a:latin typeface="+mn-lt"/>
          <a:ea typeface="+mn-ea"/>
          <a:cs typeface="+mn-cs"/>
        </a:defRPr>
      </a:lvl2pPr>
      <a:lvl3pPr marL="3015658" algn="l" defTabSz="1507830" rtl="0" eaLnBrk="1" latinLnBrk="0" hangingPunct="1">
        <a:defRPr sz="5934" kern="1200">
          <a:solidFill>
            <a:schemeClr val="tx1"/>
          </a:solidFill>
          <a:latin typeface="+mn-lt"/>
          <a:ea typeface="+mn-ea"/>
          <a:cs typeface="+mn-cs"/>
        </a:defRPr>
      </a:lvl3pPr>
      <a:lvl4pPr marL="4523489" algn="l" defTabSz="1507830" rtl="0" eaLnBrk="1" latinLnBrk="0" hangingPunct="1">
        <a:defRPr sz="5934" kern="1200">
          <a:solidFill>
            <a:schemeClr val="tx1"/>
          </a:solidFill>
          <a:latin typeface="+mn-lt"/>
          <a:ea typeface="+mn-ea"/>
          <a:cs typeface="+mn-cs"/>
        </a:defRPr>
      </a:lvl4pPr>
      <a:lvl5pPr marL="6031319" algn="l" defTabSz="1507830" rtl="0" eaLnBrk="1" latinLnBrk="0" hangingPunct="1">
        <a:defRPr sz="5934" kern="1200">
          <a:solidFill>
            <a:schemeClr val="tx1"/>
          </a:solidFill>
          <a:latin typeface="+mn-lt"/>
          <a:ea typeface="+mn-ea"/>
          <a:cs typeface="+mn-cs"/>
        </a:defRPr>
      </a:lvl5pPr>
      <a:lvl6pPr marL="7539148" algn="l" defTabSz="1507830" rtl="0" eaLnBrk="1" latinLnBrk="0" hangingPunct="1">
        <a:defRPr sz="5934" kern="1200">
          <a:solidFill>
            <a:schemeClr val="tx1"/>
          </a:solidFill>
          <a:latin typeface="+mn-lt"/>
          <a:ea typeface="+mn-ea"/>
          <a:cs typeface="+mn-cs"/>
        </a:defRPr>
      </a:lvl6pPr>
      <a:lvl7pPr marL="9046978" algn="l" defTabSz="1507830" rtl="0" eaLnBrk="1" latinLnBrk="0" hangingPunct="1">
        <a:defRPr sz="5934" kern="1200">
          <a:solidFill>
            <a:schemeClr val="tx1"/>
          </a:solidFill>
          <a:latin typeface="+mn-lt"/>
          <a:ea typeface="+mn-ea"/>
          <a:cs typeface="+mn-cs"/>
        </a:defRPr>
      </a:lvl7pPr>
      <a:lvl8pPr marL="10554807" algn="l" defTabSz="1507830" rtl="0" eaLnBrk="1" latinLnBrk="0" hangingPunct="1">
        <a:defRPr sz="5934" kern="1200">
          <a:solidFill>
            <a:schemeClr val="tx1"/>
          </a:solidFill>
          <a:latin typeface="+mn-lt"/>
          <a:ea typeface="+mn-ea"/>
          <a:cs typeface="+mn-cs"/>
        </a:defRPr>
      </a:lvl8pPr>
      <a:lvl9pPr marL="12062637" algn="l" defTabSz="1507830" rtl="0" eaLnBrk="1" latinLnBrk="0" hangingPunct="1">
        <a:defRPr sz="59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hyperlink" Target="https://doi.org/10.1007/s40273-023-01327-x"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444" y="275032"/>
            <a:ext cx="50603684" cy="4856009"/>
          </a:xfrm>
          <a:prstGeom prst="roundRect">
            <a:avLst>
              <a:gd name="adj" fmla="val 7782"/>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47"/>
          </a:p>
        </p:txBody>
      </p:sp>
      <p:sp>
        <p:nvSpPr>
          <p:cNvPr id="21" name="TextBox 20">
            <a:extLst>
              <a:ext uri="{FF2B5EF4-FFF2-40B4-BE49-F238E27FC236}">
                <a16:creationId xmlns:a16="http://schemas.microsoft.com/office/drawing/2014/main" id="{460BAB13-DE68-AE72-3E87-5F32D3D687CC}"/>
              </a:ext>
            </a:extLst>
          </p:cNvPr>
          <p:cNvSpPr txBox="1"/>
          <p:nvPr/>
        </p:nvSpPr>
        <p:spPr>
          <a:xfrm>
            <a:off x="-39042" y="2690873"/>
            <a:ext cx="51200050" cy="1631216"/>
          </a:xfrm>
          <a:prstGeom prst="rect">
            <a:avLst/>
          </a:prstGeom>
          <a:noFill/>
        </p:spPr>
        <p:txBody>
          <a:bodyPr wrap="square" rtlCol="0">
            <a:spAutoFit/>
          </a:bodyPr>
          <a:lstStyle/>
          <a:p>
            <a:pPr algn="ctr">
              <a:spcBef>
                <a:spcPts val="2"/>
              </a:spcBef>
            </a:pPr>
            <a:r>
              <a:rPr lang="en-SG" sz="4000" kern="0" dirty="0">
                <a:latin typeface="+mj-lt"/>
                <a:ea typeface="Dotum" panose="020B0600000101010101" pitchFamily="34" charset="-127"/>
                <a:cs typeface="Dreaming Outloud Pro" panose="020F0502020204030204" pitchFamily="34" charset="0"/>
              </a:rPr>
              <a:t>Ashwini De Silva</a:t>
            </a:r>
            <a:r>
              <a:rPr lang="en-SG" sz="4000" kern="0" baseline="30000" dirty="0">
                <a:latin typeface="+mj-lt"/>
                <a:ea typeface="Dotum" panose="020B0600000101010101" pitchFamily="34" charset="-127"/>
                <a:cs typeface="Dreaming Outloud Pro" panose="020F0502020204030204" pitchFamily="34" charset="0"/>
              </a:rPr>
              <a:t>1</a:t>
            </a:r>
            <a:r>
              <a:rPr lang="en-SG" sz="4000" kern="0" dirty="0">
                <a:latin typeface="+mj-lt"/>
                <a:ea typeface="Dotum" panose="020B0600000101010101" pitchFamily="34" charset="-127"/>
                <a:cs typeface="Dreaming Outloud Pro" panose="020F0502020204030204" pitchFamily="34" charset="0"/>
              </a:rPr>
              <a:t>, Cate Bailey</a:t>
            </a:r>
            <a:r>
              <a:rPr lang="en-SG" sz="4000" kern="0" baseline="30000" dirty="0">
                <a:latin typeface="+mj-lt"/>
                <a:ea typeface="Dotum" panose="020B0600000101010101" pitchFamily="34" charset="-127"/>
                <a:cs typeface="Dreaming Outloud Pro" panose="020F0502020204030204" pitchFamily="34" charset="0"/>
              </a:rPr>
              <a:t>1</a:t>
            </a:r>
            <a:r>
              <a:rPr lang="en-SG" sz="4000" kern="0" dirty="0">
                <a:latin typeface="+mj-lt"/>
                <a:ea typeface="Dotum" panose="020B0600000101010101" pitchFamily="34" charset="-127"/>
                <a:cs typeface="Dreaming Outloud Pro" panose="020F0502020204030204" pitchFamily="34" charset="0"/>
              </a:rPr>
              <a:t>, Nancy Devlin</a:t>
            </a:r>
            <a:r>
              <a:rPr lang="en-SG" sz="4000" kern="0" baseline="30000" dirty="0">
                <a:latin typeface="+mj-lt"/>
                <a:ea typeface="Dotum" panose="020B0600000101010101" pitchFamily="34" charset="-127"/>
                <a:cs typeface="Dreaming Outloud Pro" panose="020F0502020204030204" pitchFamily="34" charset="0"/>
              </a:rPr>
              <a:t>1</a:t>
            </a:r>
            <a:r>
              <a:rPr lang="en-SG" sz="4000" kern="0" dirty="0">
                <a:latin typeface="+mj-lt"/>
                <a:ea typeface="Dotum" panose="020B0600000101010101" pitchFamily="34" charset="-127"/>
                <a:cs typeface="Dreaming Outloud Pro" panose="020F0502020204030204" pitchFamily="34" charset="0"/>
              </a:rPr>
              <a:t>, Richard Norman</a:t>
            </a:r>
            <a:r>
              <a:rPr lang="en-SG" sz="4000" kern="0" baseline="30000" dirty="0">
                <a:latin typeface="+mj-lt"/>
                <a:ea typeface="Dotum" panose="020B0600000101010101" pitchFamily="34" charset="-127"/>
                <a:cs typeface="Dreaming Outloud Pro" panose="020F0502020204030204" pitchFamily="34" charset="0"/>
              </a:rPr>
              <a:t>2</a:t>
            </a:r>
            <a:r>
              <a:rPr lang="en-SG" sz="4000" kern="0" dirty="0">
                <a:latin typeface="+mj-lt"/>
                <a:ea typeface="Dotum" panose="020B0600000101010101" pitchFamily="34" charset="-127"/>
                <a:cs typeface="Dreaming Outloud Pro" panose="020F0502020204030204" pitchFamily="34" charset="0"/>
              </a:rPr>
              <a:t>, Tianxin Pan</a:t>
            </a:r>
            <a:r>
              <a:rPr lang="en-SG" sz="4000" kern="0" baseline="30000" dirty="0">
                <a:latin typeface="+mj-lt"/>
                <a:ea typeface="Dotum" panose="020B0600000101010101" pitchFamily="34" charset="-127"/>
                <a:cs typeface="Dreaming Outloud Pro" panose="020F0502020204030204" pitchFamily="34" charset="0"/>
              </a:rPr>
              <a:t>1</a:t>
            </a:r>
            <a:r>
              <a:rPr lang="en-SG" sz="4000" kern="0" dirty="0">
                <a:latin typeface="+mj-lt"/>
                <a:ea typeface="Dotum" panose="020B0600000101010101" pitchFamily="34" charset="-127"/>
                <a:cs typeface="Dreaming Outloud Pro" panose="020F0502020204030204" pitchFamily="34" charset="0"/>
              </a:rPr>
              <a:t> , Tessa Peasgood</a:t>
            </a:r>
            <a:r>
              <a:rPr lang="en-SG" sz="4000" kern="0" baseline="30000" dirty="0">
                <a:latin typeface="+mj-lt"/>
                <a:ea typeface="Dotum" panose="020B0600000101010101" pitchFamily="34" charset="-127"/>
                <a:cs typeface="Dreaming Outloud Pro" panose="020F0502020204030204" pitchFamily="34" charset="0"/>
              </a:rPr>
              <a:t>1</a:t>
            </a:r>
          </a:p>
          <a:p>
            <a:pPr algn="ctr">
              <a:spcBef>
                <a:spcPts val="2"/>
              </a:spcBef>
            </a:pPr>
            <a:r>
              <a:rPr lang="en-SG" sz="3200" i="1" kern="0" baseline="30000" dirty="0">
                <a:latin typeface="+mj-lt"/>
                <a:ea typeface="Dotum" panose="020B0600000101010101" pitchFamily="34" charset="-127"/>
                <a:cs typeface="Dreaming Outloud Pro" panose="020F0502020204030204" pitchFamily="34" charset="0"/>
              </a:rPr>
              <a:t>1</a:t>
            </a:r>
            <a:r>
              <a:rPr lang="en-SG" sz="3200" i="1" kern="0" dirty="0">
                <a:latin typeface="+mj-lt"/>
                <a:ea typeface="Dotum" panose="020B0600000101010101" pitchFamily="34" charset="-127"/>
                <a:cs typeface="Dreaming Outloud Pro" panose="020F0502020204030204" pitchFamily="34" charset="0"/>
              </a:rPr>
              <a:t>Centre for Health Policy, Melbourne School of Population &amp; Global Health, The University of Melbourne </a:t>
            </a:r>
            <a:r>
              <a:rPr lang="en-SG" sz="3200" i="1" kern="0" baseline="30000" dirty="0">
                <a:latin typeface="+mj-lt"/>
                <a:ea typeface="Dotum" panose="020B0600000101010101" pitchFamily="34" charset="-127"/>
                <a:cs typeface="Dreaming Outloud Pro" panose="020F0502020204030204" pitchFamily="34" charset="0"/>
              </a:rPr>
              <a:t>2</a:t>
            </a:r>
            <a:r>
              <a:rPr lang="en-SG" sz="3200" i="1" kern="0" dirty="0">
                <a:latin typeface="+mj-lt"/>
                <a:ea typeface="Dotum" panose="020B0600000101010101" pitchFamily="34" charset="-127"/>
                <a:cs typeface="Dreaming Outloud Pro" panose="020F0502020204030204" pitchFamily="34" charset="0"/>
              </a:rPr>
              <a:t>Curtin University</a:t>
            </a:r>
          </a:p>
          <a:p>
            <a:pPr algn="ctr">
              <a:spcBef>
                <a:spcPts val="2"/>
              </a:spcBef>
            </a:pPr>
            <a:r>
              <a:rPr lang="en-AU" sz="2800" b="1" i="1" dirty="0">
                <a:latin typeface="Segoe UI" panose="020B0502040204020203" pitchFamily="34" charset="0"/>
              </a:rPr>
              <a:t>In</a:t>
            </a:r>
            <a:r>
              <a:rPr lang="en-AU" sz="2800" b="1" i="1" dirty="0">
                <a:effectLst/>
                <a:latin typeface="Segoe UI" panose="020B0502040204020203" pitchFamily="34" charset="0"/>
              </a:rPr>
              <a:t> collaboration with the Quality Of Life in Kids: Key evidence to strengthen decisions in Australia (QUOKKA) project team</a:t>
            </a:r>
            <a:endParaRPr lang="en-SG" sz="2800" b="1" i="1" kern="0" baseline="30000" dirty="0">
              <a:latin typeface="+mj-lt"/>
              <a:ea typeface="Dotum" panose="020B0600000101010101" pitchFamily="34" charset="-127"/>
              <a:cs typeface="Dreaming Outloud Pro" panose="020F0502020204030204" pitchFamily="34" charset="0"/>
            </a:endParaRPr>
          </a:p>
        </p:txBody>
      </p:sp>
      <p:pic>
        <p:nvPicPr>
          <p:cNvPr id="13" name="Picture 12">
            <a:extLst>
              <a:ext uri="{FF2B5EF4-FFF2-40B4-BE49-F238E27FC236}">
                <a16:creationId xmlns:a16="http://schemas.microsoft.com/office/drawing/2014/main" id="{6262BBC6-D831-F407-E9B1-12B4509F55EE}"/>
              </a:ext>
            </a:extLst>
          </p:cNvPr>
          <p:cNvPicPr>
            <a:picLocks noChangeAspect="1"/>
          </p:cNvPicPr>
          <p:nvPr/>
        </p:nvPicPr>
        <p:blipFill>
          <a:blip r:embed="rId3"/>
          <a:stretch>
            <a:fillRect/>
          </a:stretch>
        </p:blipFill>
        <p:spPr>
          <a:xfrm>
            <a:off x="-39042" y="12653"/>
            <a:ext cx="25026603" cy="2718635"/>
          </a:xfrm>
          <a:prstGeom prst="rect">
            <a:avLst/>
          </a:prstGeom>
        </p:spPr>
      </p:pic>
      <p:pic>
        <p:nvPicPr>
          <p:cNvPr id="15" name="Picture 14">
            <a:extLst>
              <a:ext uri="{FF2B5EF4-FFF2-40B4-BE49-F238E27FC236}">
                <a16:creationId xmlns:a16="http://schemas.microsoft.com/office/drawing/2014/main" id="{20612283-4E25-F998-D03E-2670A0D19144}"/>
              </a:ext>
            </a:extLst>
          </p:cNvPr>
          <p:cNvPicPr>
            <a:picLocks noChangeAspect="1"/>
          </p:cNvPicPr>
          <p:nvPr/>
        </p:nvPicPr>
        <p:blipFill>
          <a:blip r:embed="rId4"/>
          <a:stretch>
            <a:fillRect/>
          </a:stretch>
        </p:blipFill>
        <p:spPr>
          <a:xfrm>
            <a:off x="24591912" y="-4933"/>
            <a:ext cx="26608138" cy="2736222"/>
          </a:xfrm>
          <a:prstGeom prst="rect">
            <a:avLst/>
          </a:prstGeom>
        </p:spPr>
      </p:pic>
      <p:sp>
        <p:nvSpPr>
          <p:cNvPr id="16" name="TextBox 15">
            <a:extLst>
              <a:ext uri="{FF2B5EF4-FFF2-40B4-BE49-F238E27FC236}">
                <a16:creationId xmlns:a16="http://schemas.microsoft.com/office/drawing/2014/main" id="{A510C612-9907-4EE2-663C-84EFAEE96C0C}"/>
              </a:ext>
            </a:extLst>
          </p:cNvPr>
          <p:cNvSpPr txBox="1"/>
          <p:nvPr/>
        </p:nvSpPr>
        <p:spPr>
          <a:xfrm>
            <a:off x="6802653" y="176743"/>
            <a:ext cx="44095875" cy="2554545"/>
          </a:xfrm>
          <a:prstGeom prst="rect">
            <a:avLst/>
          </a:prstGeom>
          <a:noFill/>
        </p:spPr>
        <p:txBody>
          <a:bodyPr wrap="square">
            <a:spAutoFit/>
          </a:bodyPr>
          <a:lstStyle/>
          <a:p>
            <a:pPr algn="ctr"/>
            <a:r>
              <a:rPr lang="en-AU" sz="8000" b="1" i="1" dirty="0">
                <a:solidFill>
                  <a:schemeClr val="bg1"/>
                </a:solidFill>
                <a:latin typeface="+mj-lt"/>
                <a:cs typeface="Times New Roman" panose="02020603050405020304" pitchFamily="18" charset="0"/>
              </a:rPr>
              <a:t>Understanding people’s views on the relative value of health gains for children, adolescents and young adults compared to adults</a:t>
            </a:r>
            <a:endParaRPr lang="en-US" sz="8000" b="1" i="1" dirty="0">
              <a:solidFill>
                <a:schemeClr val="bg1"/>
              </a:solidFill>
              <a:latin typeface="+mj-lt"/>
              <a:cs typeface="Times New Roman" panose="02020603050405020304" pitchFamily="18" charset="0"/>
            </a:endParaRPr>
          </a:p>
        </p:txBody>
      </p:sp>
      <p:sp>
        <p:nvSpPr>
          <p:cNvPr id="2" name="Subtitle 2">
            <a:extLst>
              <a:ext uri="{FF2B5EF4-FFF2-40B4-BE49-F238E27FC236}">
                <a16:creationId xmlns:a16="http://schemas.microsoft.com/office/drawing/2014/main" id="{A1E44118-3B81-7EAB-0EAD-5993A0EFB1FE}"/>
              </a:ext>
            </a:extLst>
          </p:cNvPr>
          <p:cNvSpPr>
            <a:spLocks noGrp="1"/>
          </p:cNvSpPr>
          <p:nvPr>
            <p:ph type="subTitle" idx="1"/>
          </p:nvPr>
        </p:nvSpPr>
        <p:spPr>
          <a:xfrm>
            <a:off x="60930" y="4314778"/>
            <a:ext cx="13561415" cy="9812988"/>
          </a:xfrm>
          <a:ln w="57150">
            <a:solidFill>
              <a:srgbClr val="008080"/>
            </a:solidFill>
          </a:ln>
        </p:spPr>
        <p:style>
          <a:lnRef idx="2">
            <a:schemeClr val="accent1"/>
          </a:lnRef>
          <a:fillRef idx="1">
            <a:schemeClr val="lt1"/>
          </a:fillRef>
          <a:effectRef idx="0">
            <a:schemeClr val="accent1"/>
          </a:effectRef>
          <a:fontRef idx="minor">
            <a:schemeClr val="dk1"/>
          </a:fontRef>
        </p:style>
        <p:txBody>
          <a:bodyPr>
            <a:noAutofit/>
          </a:bodyPr>
          <a:lstStyle/>
          <a:p>
            <a:pPr>
              <a:spcBef>
                <a:spcPts val="0"/>
              </a:spcBef>
            </a:pPr>
            <a:r>
              <a:rPr lang="en-AU" sz="6000" b="1" dirty="0">
                <a:solidFill>
                  <a:srgbClr val="008080"/>
                </a:solidFill>
              </a:rPr>
              <a:t>OBJECTIVES</a:t>
            </a:r>
            <a:endParaRPr lang="en-AU" sz="6000" dirty="0">
              <a:solidFill>
                <a:srgbClr val="008080"/>
              </a:solidFill>
            </a:endParaRPr>
          </a:p>
          <a:p>
            <a:pPr marL="571500" indent="-571500" algn="just">
              <a:spcBef>
                <a:spcPts val="0"/>
              </a:spcBef>
              <a:buFont typeface="Arial" panose="020B0604020202020204" pitchFamily="34" charset="0"/>
              <a:buChar char="•"/>
            </a:pPr>
            <a:r>
              <a:rPr lang="en-AU" sz="3700" dirty="0">
                <a:solidFill>
                  <a:schemeClr val="tx1"/>
                </a:solidFill>
              </a:rPr>
              <a:t>Standard methods for economic evaluation typically assume that units of health outcome (e.g. QALYs) have equal value regardless of the age of those treated.</a:t>
            </a:r>
          </a:p>
          <a:p>
            <a:pPr marL="571500" indent="-571500" algn="just">
              <a:spcBef>
                <a:spcPts val="0"/>
              </a:spcBef>
              <a:buFont typeface="Arial" panose="020B0604020202020204" pitchFamily="34" charset="0"/>
              <a:buChar char="•"/>
            </a:pPr>
            <a:r>
              <a:rPr lang="en-AU" sz="3700" dirty="0">
                <a:solidFill>
                  <a:schemeClr val="tx1"/>
                </a:solidFill>
              </a:rPr>
              <a:t>Existing evidence suggests that people prefer to give priority to children (1,2).</a:t>
            </a:r>
          </a:p>
          <a:p>
            <a:pPr marL="571500" indent="-571500" algn="just">
              <a:spcBef>
                <a:spcPts val="0"/>
              </a:spcBef>
              <a:buFont typeface="Arial" panose="020B0604020202020204" pitchFamily="34" charset="0"/>
              <a:buChar char="•"/>
            </a:pPr>
            <a:r>
              <a:rPr lang="en-AU" sz="3700" dirty="0">
                <a:solidFill>
                  <a:schemeClr val="tx1"/>
                </a:solidFill>
              </a:rPr>
              <a:t>The difference in age-related social value may be driven by both fairness(equity) and efficiency considerations.</a:t>
            </a:r>
          </a:p>
          <a:p>
            <a:pPr marL="571500" indent="-571500" algn="just">
              <a:spcBef>
                <a:spcPts val="0"/>
              </a:spcBef>
              <a:buFont typeface="Arial" panose="020B0604020202020204" pitchFamily="34" charset="0"/>
              <a:buChar char="•"/>
            </a:pPr>
            <a:r>
              <a:rPr lang="en-AU" sz="3700" dirty="0">
                <a:solidFill>
                  <a:schemeClr val="tx1"/>
                </a:solidFill>
              </a:rPr>
              <a:t>This study aims to explore what drives people’s preferences towards valuing health gains when they are experienced by different age groups, explore difference in views according to respondent characteristics and understand differences between attitudinal and choice-based questions. </a:t>
            </a:r>
          </a:p>
          <a:p>
            <a:pPr marL="342900" indent="-342900" algn="just">
              <a:spcBef>
                <a:spcPts val="0"/>
              </a:spcBef>
              <a:buAutoNum type="arabicPeriod"/>
            </a:pPr>
            <a:r>
              <a:rPr lang="en-AU" sz="1700" dirty="0">
                <a:solidFill>
                  <a:schemeClr val="tx1"/>
                </a:solidFill>
              </a:rPr>
              <a:t>Peasgood, T., Howell, M., Raghunandan, R., Salisbury, A., Sellars, M., Chen, G., Coast, J., Craig, J. C., Devlin, N. J., Howard, K., Lancsar, E., Petrou, S., Ratcliffe, J., Viney, R., Wong, G., Norman, R., Donaldson, C., &amp; Quality Of Life in Kids: Key evidence to strengthen decisions in Australia (QUOKKA), Tools for Outcomes Research to measure, value Child Health (TORCH) project teams (2024). Systematic Review of the Relative Social Value of Child and Adult Health. PharmacoEconomics, 42(2), 177–198. </a:t>
            </a:r>
            <a:r>
              <a:rPr lang="en-AU" sz="1700" dirty="0">
                <a:solidFill>
                  <a:schemeClr val="tx1"/>
                </a:solidFill>
                <a:hlinkClick r:id="rId5"/>
              </a:rPr>
              <a:t>https://doi.org/10.1007/s40273-023-01327-x</a:t>
            </a:r>
            <a:endParaRPr lang="en-AU" sz="1700" dirty="0">
              <a:solidFill>
                <a:schemeClr val="tx1"/>
              </a:solidFill>
            </a:endParaRPr>
          </a:p>
          <a:p>
            <a:pPr marL="342900" indent="-342900" algn="just">
              <a:spcBef>
                <a:spcPts val="0"/>
              </a:spcBef>
              <a:buAutoNum type="arabicPeriod"/>
            </a:pPr>
            <a:r>
              <a:rPr lang="en-AU" sz="1700" dirty="0">
                <a:solidFill>
                  <a:schemeClr val="tx1"/>
                </a:solidFill>
              </a:rPr>
              <a:t>Peasgood, Tessa on behalf of the QUOKKA project team. The value of health gains in children compared to adults: results from Person-Trade-Off study in Australia. Health Economics Study Group, Exeter 2024.</a:t>
            </a:r>
          </a:p>
          <a:p>
            <a:pPr marL="571386" indent="-571386" algn="l">
              <a:spcBef>
                <a:spcPts val="0"/>
              </a:spcBef>
              <a:buFont typeface="Arial" panose="020B0604020202020204" pitchFamily="34" charset="0"/>
              <a:buChar char="•"/>
            </a:pPr>
            <a:endParaRPr lang="en-AU" sz="2800" dirty="0">
              <a:solidFill>
                <a:schemeClr val="tx1"/>
              </a:solidFill>
            </a:endParaRPr>
          </a:p>
          <a:p>
            <a:pPr algn="l">
              <a:spcBef>
                <a:spcPts val="0"/>
              </a:spcBef>
            </a:pPr>
            <a:endParaRPr lang="en-AU" sz="2800" dirty="0">
              <a:solidFill>
                <a:schemeClr val="tx1"/>
              </a:solidFill>
            </a:endParaRPr>
          </a:p>
        </p:txBody>
      </p:sp>
      <p:sp>
        <p:nvSpPr>
          <p:cNvPr id="5" name="Subtitle 2">
            <a:extLst>
              <a:ext uri="{FF2B5EF4-FFF2-40B4-BE49-F238E27FC236}">
                <a16:creationId xmlns:a16="http://schemas.microsoft.com/office/drawing/2014/main" id="{6211CBA4-78B0-6D8D-8CCA-39A61481F4C4}"/>
              </a:ext>
            </a:extLst>
          </p:cNvPr>
          <p:cNvSpPr txBox="1">
            <a:spLocks/>
          </p:cNvSpPr>
          <p:nvPr/>
        </p:nvSpPr>
        <p:spPr>
          <a:xfrm>
            <a:off x="60929" y="14162713"/>
            <a:ext cx="13539527" cy="14263252"/>
          </a:xfrm>
          <a:prstGeom prst="rect">
            <a:avLst/>
          </a:prstGeom>
          <a:ln w="57150" cap="flat" cmpd="sng" algn="ctr">
            <a:solidFill>
              <a:srgbClr val="008080"/>
            </a:solidFill>
            <a:prstDash val="solid"/>
          </a:ln>
        </p:spPr>
        <p:style>
          <a:lnRef idx="2">
            <a:schemeClr val="accent1"/>
          </a:lnRef>
          <a:fillRef idx="1">
            <a:schemeClr val="lt1"/>
          </a:fillRef>
          <a:effectRef idx="0">
            <a:schemeClr val="accent1"/>
          </a:effectRef>
          <a:fontRef idx="minor">
            <a:schemeClr val="dk1"/>
          </a:fontRef>
        </p:style>
        <p:txBody>
          <a:bodyPr vert="horz" lIns="508196" tIns="254098" rIns="508196" bIns="254098" rtlCol="0">
            <a:noAutofit/>
          </a:bodyPr>
          <a:lstStyle>
            <a:lvl1pPr marL="0" indent="0" algn="ctr" defTabSz="1507830" rtl="0" eaLnBrk="1" latinLnBrk="0" hangingPunct="1">
              <a:spcBef>
                <a:spcPct val="20000"/>
              </a:spcBef>
              <a:buFont typeface="Arial"/>
              <a:buNone/>
              <a:defRPr sz="10562" kern="1200">
                <a:solidFill>
                  <a:schemeClr val="tx1">
                    <a:tint val="75000"/>
                  </a:schemeClr>
                </a:solidFill>
                <a:latin typeface="+mn-lt"/>
                <a:ea typeface="+mn-ea"/>
                <a:cs typeface="+mn-cs"/>
              </a:defRPr>
            </a:lvl1pPr>
            <a:lvl2pPr marL="1507830" indent="0" algn="ctr" defTabSz="1507830" rtl="0" eaLnBrk="1" latinLnBrk="0" hangingPunct="1">
              <a:spcBef>
                <a:spcPct val="20000"/>
              </a:spcBef>
              <a:buFont typeface="Arial"/>
              <a:buNone/>
              <a:defRPr sz="9257" kern="1200">
                <a:solidFill>
                  <a:schemeClr val="tx1">
                    <a:tint val="75000"/>
                  </a:schemeClr>
                </a:solidFill>
                <a:latin typeface="+mn-lt"/>
                <a:ea typeface="+mn-ea"/>
                <a:cs typeface="+mn-cs"/>
              </a:defRPr>
            </a:lvl2pPr>
            <a:lvl3pPr marL="3015658" indent="0" algn="ctr" defTabSz="1507830" rtl="0" eaLnBrk="1" latinLnBrk="0" hangingPunct="1">
              <a:spcBef>
                <a:spcPct val="20000"/>
              </a:spcBef>
              <a:buFont typeface="Arial"/>
              <a:buNone/>
              <a:defRPr sz="7893" kern="1200">
                <a:solidFill>
                  <a:schemeClr val="tx1">
                    <a:tint val="75000"/>
                  </a:schemeClr>
                </a:solidFill>
                <a:latin typeface="+mn-lt"/>
                <a:ea typeface="+mn-ea"/>
                <a:cs typeface="+mn-cs"/>
              </a:defRPr>
            </a:lvl3pPr>
            <a:lvl4pPr marL="4523489"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4pPr>
            <a:lvl5pPr marL="6031319"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5pPr>
            <a:lvl6pPr marL="7539148"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6pPr>
            <a:lvl7pPr marL="9046978"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7pPr>
            <a:lvl8pPr marL="10554807"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8pPr>
            <a:lvl9pPr marL="12062637"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9pPr>
          </a:lstStyle>
          <a:p>
            <a:pPr>
              <a:spcBef>
                <a:spcPts val="0"/>
              </a:spcBef>
            </a:pPr>
            <a:r>
              <a:rPr lang="en-AU" sz="6000" b="1" dirty="0">
                <a:solidFill>
                  <a:srgbClr val="008080"/>
                </a:solidFill>
              </a:rPr>
              <a:t>METHODS</a:t>
            </a:r>
            <a:endParaRPr lang="en-AU" sz="6000" dirty="0">
              <a:solidFill>
                <a:srgbClr val="008080"/>
              </a:solidFill>
            </a:endParaRPr>
          </a:p>
          <a:p>
            <a:pPr marL="457200" indent="-457200" algn="just">
              <a:spcBef>
                <a:spcPts val="0"/>
              </a:spcBef>
              <a:buFont typeface="Arial" panose="020B0604020202020204" pitchFamily="34" charset="0"/>
              <a:buChar char="•"/>
            </a:pPr>
            <a:r>
              <a:rPr lang="en-AU" sz="3700" dirty="0">
                <a:solidFill>
                  <a:schemeClr val="tx1"/>
                </a:solidFill>
              </a:rPr>
              <a:t>Think-aloud interviews were conducted with 41 members of the Australian public aged 16 and above, whilst they performed valuation tasks using Person Trade-Off (PTO) questions. These interviews will complement the wider quantitative PTO project.</a:t>
            </a:r>
          </a:p>
          <a:p>
            <a:pPr marL="457200" indent="-457200" algn="just">
              <a:spcBef>
                <a:spcPts val="0"/>
              </a:spcBef>
              <a:buFont typeface="Arial" panose="020B0604020202020204" pitchFamily="34" charset="0"/>
              <a:buChar char="•"/>
            </a:pPr>
            <a:r>
              <a:rPr lang="en-AU" sz="3700" dirty="0">
                <a:solidFill>
                  <a:schemeClr val="tx1"/>
                </a:solidFill>
              </a:rPr>
              <a:t>Interviews took place in April-July 2023.</a:t>
            </a:r>
          </a:p>
          <a:p>
            <a:pPr marL="457200" indent="-457200" algn="just">
              <a:spcBef>
                <a:spcPts val="0"/>
              </a:spcBef>
              <a:buFont typeface="Arial" panose="020B0604020202020204" pitchFamily="34" charset="0"/>
              <a:buChar char="•"/>
            </a:pPr>
            <a:r>
              <a:rPr lang="en-AU" sz="3700" dirty="0">
                <a:solidFill>
                  <a:schemeClr val="tx1"/>
                </a:solidFill>
              </a:rPr>
              <a:t>Participants watched an instructional video which included a practice task. They then answered seven PTO questions and were invited to ‘think aloud’ while they answered and responded to semi-structured questions to further probe their thinking.</a:t>
            </a:r>
          </a:p>
          <a:p>
            <a:pPr marL="457200" indent="-457200" algn="just">
              <a:spcBef>
                <a:spcPts val="0"/>
              </a:spcBef>
              <a:buFont typeface="Arial" panose="020B0604020202020204" pitchFamily="34" charset="0"/>
              <a:buChar char="•"/>
            </a:pPr>
            <a:r>
              <a:rPr lang="en-AU" sz="3700" dirty="0">
                <a:solidFill>
                  <a:schemeClr val="tx1"/>
                </a:solidFill>
              </a:rPr>
              <a:t>The PTO tasks involved different aspects of health improvement, including life extension of 2 and 5 years, and improvements in mental health, mobility and pain or discomfort questions. Participants were asked to make choices between pairs of interventions, one impacting an adult group (either 40 or 55 years old) and the other younger group (between one month and 24 years old).</a:t>
            </a:r>
          </a:p>
          <a:p>
            <a:pPr marL="457200" indent="-457200" algn="just">
              <a:spcBef>
                <a:spcPts val="0"/>
              </a:spcBef>
              <a:buFont typeface="Arial" panose="020B0604020202020204" pitchFamily="34" charset="0"/>
              <a:buChar char="•"/>
            </a:pPr>
            <a:r>
              <a:rPr lang="en-AU" sz="3700" dirty="0">
                <a:solidFill>
                  <a:schemeClr val="tx1"/>
                </a:solidFill>
              </a:rPr>
              <a:t>Interviews were recorded and transcribed verbatim.</a:t>
            </a:r>
          </a:p>
          <a:p>
            <a:pPr marL="457200" indent="-457200" algn="just">
              <a:spcBef>
                <a:spcPts val="0"/>
              </a:spcBef>
              <a:buFont typeface="Arial" panose="020B0604020202020204" pitchFamily="34" charset="0"/>
              <a:buChar char="•"/>
            </a:pPr>
            <a:r>
              <a:rPr lang="en-AU" sz="3700" dirty="0">
                <a:solidFill>
                  <a:schemeClr val="tx1"/>
                </a:solidFill>
              </a:rPr>
              <a:t>Interview scripts were uploaded to MAXQDA and coded based on a Framework analysis approach </a:t>
            </a:r>
            <a:r>
              <a:rPr lang="en-AU" sz="3700" i="1" dirty="0">
                <a:solidFill>
                  <a:schemeClr val="tx1"/>
                </a:solidFill>
              </a:rPr>
              <a:t>(Gale et al, 2013). </a:t>
            </a:r>
          </a:p>
          <a:p>
            <a:pPr marL="457200" indent="-457200" algn="just">
              <a:spcBef>
                <a:spcPts val="0"/>
              </a:spcBef>
              <a:buFont typeface="Arial" panose="020B0604020202020204" pitchFamily="34" charset="0"/>
              <a:buChar char="•"/>
            </a:pPr>
            <a:r>
              <a:rPr lang="en-AU" sz="3700" dirty="0">
                <a:solidFill>
                  <a:schemeClr val="tx1"/>
                </a:solidFill>
              </a:rPr>
              <a:t>The analysis framework was agreed between three researchers and revised as new codes emerged.</a:t>
            </a:r>
          </a:p>
        </p:txBody>
      </p:sp>
      <p:sp>
        <p:nvSpPr>
          <p:cNvPr id="7" name="Rectangle 6">
            <a:extLst>
              <a:ext uri="{FF2B5EF4-FFF2-40B4-BE49-F238E27FC236}">
                <a16:creationId xmlns:a16="http://schemas.microsoft.com/office/drawing/2014/main" id="{790B5719-8BDD-556D-F6A9-66F4E3C8E0BF}"/>
              </a:ext>
            </a:extLst>
          </p:cNvPr>
          <p:cNvSpPr/>
          <p:nvPr/>
        </p:nvSpPr>
        <p:spPr>
          <a:xfrm>
            <a:off x="-10812" y="28209007"/>
            <a:ext cx="51200050" cy="589181"/>
          </a:xfrm>
          <a:prstGeom prst="rect">
            <a:avLst/>
          </a:prstGeom>
          <a:solidFill>
            <a:srgbClr val="008080"/>
          </a:solidFill>
          <a:ln>
            <a:solidFill>
              <a:srgbClr val="009999"/>
            </a:solid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SG" sz="3600" b="1" dirty="0">
                <a:solidFill>
                  <a:schemeClr val="bg1"/>
                </a:solidFill>
              </a:rPr>
              <a:t>Funding: </a:t>
            </a:r>
            <a:r>
              <a:rPr lang="en-SG" sz="3600" b="0" dirty="0">
                <a:solidFill>
                  <a:schemeClr val="bg1"/>
                </a:solidFill>
              </a:rPr>
              <a:t>EuroQol Research Foundation – EQ-348-PHD</a:t>
            </a:r>
            <a:r>
              <a:rPr lang="en-SG" sz="3600" dirty="0">
                <a:solidFill>
                  <a:schemeClr val="bg1"/>
                </a:solidFill>
              </a:rPr>
              <a:t>, </a:t>
            </a:r>
            <a:r>
              <a:rPr lang="en-SG" sz="3600" b="1" dirty="0">
                <a:solidFill>
                  <a:schemeClr val="bg1"/>
                </a:solidFill>
              </a:rPr>
              <a:t>Ethics: </a:t>
            </a:r>
            <a:r>
              <a:rPr lang="en-AU" sz="3600" dirty="0">
                <a:solidFill>
                  <a:schemeClr val="bg1"/>
                </a:solidFill>
              </a:rPr>
              <a:t>The University of Melbourne human ethics committee [Reference number: 2023-24869-37630-4]</a:t>
            </a:r>
            <a:endParaRPr lang="en-US" sz="3600" dirty="0">
              <a:solidFill>
                <a:schemeClr val="bg1"/>
              </a:solidFill>
            </a:endParaRPr>
          </a:p>
        </p:txBody>
      </p:sp>
      <p:sp>
        <p:nvSpPr>
          <p:cNvPr id="10" name="Subtitle 2">
            <a:extLst>
              <a:ext uri="{FF2B5EF4-FFF2-40B4-BE49-F238E27FC236}">
                <a16:creationId xmlns:a16="http://schemas.microsoft.com/office/drawing/2014/main" id="{DB69C83D-CB50-2011-DE13-778B0E5913E7}"/>
              </a:ext>
            </a:extLst>
          </p:cNvPr>
          <p:cNvSpPr txBox="1">
            <a:spLocks/>
          </p:cNvSpPr>
          <p:nvPr/>
        </p:nvSpPr>
        <p:spPr>
          <a:xfrm>
            <a:off x="13650755" y="4314780"/>
            <a:ext cx="18767040" cy="3833594"/>
          </a:xfrm>
          <a:prstGeom prst="rect">
            <a:avLst/>
          </a:prstGeom>
          <a:ln w="57150" cap="flat" cmpd="sng" algn="ctr">
            <a:solidFill>
              <a:srgbClr val="008080"/>
            </a:solidFill>
            <a:prstDash val="solid"/>
          </a:ln>
        </p:spPr>
        <p:style>
          <a:lnRef idx="2">
            <a:schemeClr val="accent1"/>
          </a:lnRef>
          <a:fillRef idx="1">
            <a:schemeClr val="lt1"/>
          </a:fillRef>
          <a:effectRef idx="0">
            <a:schemeClr val="accent1"/>
          </a:effectRef>
          <a:fontRef idx="minor">
            <a:schemeClr val="dk1"/>
          </a:fontRef>
        </p:style>
        <p:txBody>
          <a:bodyPr vert="horz" lIns="508196" tIns="254098" rIns="508196" bIns="254098" rtlCol="0">
            <a:noAutofit/>
          </a:bodyPr>
          <a:lstStyle>
            <a:lvl1pPr marL="0" indent="0" algn="ctr" defTabSz="1507830" rtl="0" eaLnBrk="1" latinLnBrk="0" hangingPunct="1">
              <a:spcBef>
                <a:spcPct val="20000"/>
              </a:spcBef>
              <a:buFont typeface="Arial"/>
              <a:buNone/>
              <a:defRPr sz="10562" kern="1200">
                <a:solidFill>
                  <a:schemeClr val="tx1">
                    <a:tint val="75000"/>
                  </a:schemeClr>
                </a:solidFill>
                <a:latin typeface="+mn-lt"/>
                <a:ea typeface="+mn-ea"/>
                <a:cs typeface="+mn-cs"/>
              </a:defRPr>
            </a:lvl1pPr>
            <a:lvl2pPr marL="1507830" indent="0" algn="ctr" defTabSz="1507830" rtl="0" eaLnBrk="1" latinLnBrk="0" hangingPunct="1">
              <a:spcBef>
                <a:spcPct val="20000"/>
              </a:spcBef>
              <a:buFont typeface="Arial"/>
              <a:buNone/>
              <a:defRPr sz="9257" kern="1200">
                <a:solidFill>
                  <a:schemeClr val="tx1">
                    <a:tint val="75000"/>
                  </a:schemeClr>
                </a:solidFill>
                <a:latin typeface="+mn-lt"/>
                <a:ea typeface="+mn-ea"/>
                <a:cs typeface="+mn-cs"/>
              </a:defRPr>
            </a:lvl2pPr>
            <a:lvl3pPr marL="3015658" indent="0" algn="ctr" defTabSz="1507830" rtl="0" eaLnBrk="1" latinLnBrk="0" hangingPunct="1">
              <a:spcBef>
                <a:spcPct val="20000"/>
              </a:spcBef>
              <a:buFont typeface="Arial"/>
              <a:buNone/>
              <a:defRPr sz="7893" kern="1200">
                <a:solidFill>
                  <a:schemeClr val="tx1">
                    <a:tint val="75000"/>
                  </a:schemeClr>
                </a:solidFill>
                <a:latin typeface="+mn-lt"/>
                <a:ea typeface="+mn-ea"/>
                <a:cs typeface="+mn-cs"/>
              </a:defRPr>
            </a:lvl3pPr>
            <a:lvl4pPr marL="4523489"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4pPr>
            <a:lvl5pPr marL="6031319"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5pPr>
            <a:lvl6pPr marL="7539148"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6pPr>
            <a:lvl7pPr marL="9046978"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7pPr>
            <a:lvl8pPr marL="10554807"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8pPr>
            <a:lvl9pPr marL="12062637"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9pPr>
          </a:lstStyle>
          <a:p>
            <a:pPr algn="just">
              <a:spcBef>
                <a:spcPts val="0"/>
              </a:spcBef>
            </a:pPr>
            <a:endParaRPr lang="en-US" sz="4000" dirty="0">
              <a:solidFill>
                <a:schemeClr val="tx1"/>
              </a:solidFill>
            </a:endParaRPr>
          </a:p>
          <a:p>
            <a:pPr algn="just">
              <a:spcBef>
                <a:spcPts val="0"/>
              </a:spcBef>
            </a:pPr>
            <a:endParaRPr lang="en-US" sz="4000" dirty="0">
              <a:solidFill>
                <a:schemeClr val="tx1"/>
              </a:solidFill>
            </a:endParaRPr>
          </a:p>
          <a:p>
            <a:pPr marL="571500" indent="-571500" algn="just">
              <a:spcBef>
                <a:spcPts val="0"/>
              </a:spcBef>
              <a:buFont typeface="Arial" panose="020B0604020202020204" pitchFamily="34" charset="0"/>
              <a:buChar char="•"/>
            </a:pPr>
            <a:endParaRPr lang="en-US" sz="4000" dirty="0">
              <a:solidFill>
                <a:schemeClr val="tx1"/>
              </a:solidFill>
            </a:endParaRPr>
          </a:p>
          <a:p>
            <a:pPr marL="571500" indent="-571500" algn="just">
              <a:spcBef>
                <a:spcPts val="0"/>
              </a:spcBef>
              <a:buFont typeface="Arial" panose="020B0604020202020204" pitchFamily="34" charset="0"/>
              <a:buChar char="•"/>
            </a:pPr>
            <a:endParaRPr lang="en-US" sz="4000" dirty="0">
              <a:solidFill>
                <a:schemeClr val="tx1"/>
              </a:solidFill>
            </a:endParaRPr>
          </a:p>
          <a:p>
            <a:pPr marL="571500" indent="-571500" algn="just">
              <a:spcBef>
                <a:spcPts val="0"/>
              </a:spcBef>
              <a:buFont typeface="Arial" panose="020B0604020202020204" pitchFamily="34" charset="0"/>
              <a:buChar char="•"/>
            </a:pPr>
            <a:endParaRPr lang="en-US" sz="4000" dirty="0">
              <a:solidFill>
                <a:schemeClr val="tx1"/>
              </a:solidFill>
            </a:endParaRPr>
          </a:p>
          <a:p>
            <a:pPr marL="571500" indent="-571500" algn="just">
              <a:spcBef>
                <a:spcPts val="0"/>
              </a:spcBef>
              <a:buFont typeface="Arial" panose="020B0604020202020204" pitchFamily="34" charset="0"/>
              <a:buChar char="•"/>
            </a:pPr>
            <a:endParaRPr lang="en-US" sz="4000" dirty="0">
              <a:solidFill>
                <a:schemeClr val="tx1"/>
              </a:solidFill>
            </a:endParaRPr>
          </a:p>
          <a:p>
            <a:pPr marL="571500" indent="-571500" algn="just">
              <a:spcBef>
                <a:spcPts val="0"/>
              </a:spcBef>
              <a:buFont typeface="Arial" panose="020B0604020202020204" pitchFamily="34" charset="0"/>
              <a:buChar char="•"/>
            </a:pPr>
            <a:endParaRPr lang="en-US" sz="4000" dirty="0">
              <a:solidFill>
                <a:schemeClr val="tx1"/>
              </a:solidFill>
            </a:endParaRPr>
          </a:p>
          <a:p>
            <a:pPr algn="just">
              <a:spcBef>
                <a:spcPts val="0"/>
              </a:spcBef>
            </a:pPr>
            <a:endParaRPr lang="en-US" sz="4000" dirty="0">
              <a:solidFill>
                <a:schemeClr val="tx1"/>
              </a:solidFill>
            </a:endParaRPr>
          </a:p>
          <a:p>
            <a:pPr algn="just">
              <a:spcBef>
                <a:spcPts val="0"/>
              </a:spcBef>
            </a:pPr>
            <a:endParaRPr lang="en-US" sz="4000" dirty="0">
              <a:solidFill>
                <a:schemeClr val="tx1"/>
              </a:solidFill>
            </a:endParaRPr>
          </a:p>
          <a:p>
            <a:pPr marL="571500" indent="-571500" algn="just">
              <a:spcBef>
                <a:spcPts val="0"/>
              </a:spcBef>
              <a:buFont typeface="Arial" panose="020B0604020202020204" pitchFamily="34" charset="0"/>
              <a:buChar char="•"/>
            </a:pPr>
            <a:endParaRPr lang="en-US" sz="4000" dirty="0">
              <a:solidFill>
                <a:schemeClr val="tx1"/>
              </a:solidFill>
            </a:endParaRPr>
          </a:p>
          <a:p>
            <a:pPr marL="571500" indent="-571500" algn="just">
              <a:spcBef>
                <a:spcPts val="0"/>
              </a:spcBef>
              <a:buFont typeface="Arial" panose="020B0604020202020204" pitchFamily="34" charset="0"/>
              <a:buChar char="•"/>
            </a:pPr>
            <a:endParaRPr lang="en-US" sz="4000" dirty="0">
              <a:solidFill>
                <a:schemeClr val="tx1"/>
              </a:solidFill>
            </a:endParaRPr>
          </a:p>
          <a:p>
            <a:pPr marL="571500" indent="-571500" algn="just">
              <a:spcBef>
                <a:spcPts val="0"/>
              </a:spcBef>
              <a:buFont typeface="Arial" panose="020B0604020202020204" pitchFamily="34" charset="0"/>
              <a:buChar char="•"/>
            </a:pPr>
            <a:endParaRPr lang="en-US" sz="4000" dirty="0">
              <a:solidFill>
                <a:schemeClr val="tx1"/>
              </a:solidFill>
            </a:endParaRPr>
          </a:p>
          <a:p>
            <a:pPr marL="571500" indent="-571500" algn="just">
              <a:spcBef>
                <a:spcPts val="0"/>
              </a:spcBef>
              <a:buFont typeface="Arial" panose="020B0604020202020204" pitchFamily="34" charset="0"/>
              <a:buChar char="•"/>
            </a:pPr>
            <a:endParaRPr lang="en-US" sz="4000" dirty="0">
              <a:solidFill>
                <a:schemeClr val="tx1"/>
              </a:solidFill>
            </a:endParaRPr>
          </a:p>
          <a:p>
            <a:pPr marL="571500" indent="-571500" algn="just">
              <a:spcBef>
                <a:spcPts val="0"/>
              </a:spcBef>
              <a:buFont typeface="Arial" panose="020B0604020202020204" pitchFamily="34" charset="0"/>
              <a:buChar char="•"/>
            </a:pPr>
            <a:endParaRPr lang="en-US" sz="4000" dirty="0">
              <a:solidFill>
                <a:schemeClr val="tx1"/>
              </a:solidFill>
            </a:endParaRPr>
          </a:p>
          <a:p>
            <a:pPr algn="just">
              <a:spcBef>
                <a:spcPts val="0"/>
              </a:spcBef>
            </a:pPr>
            <a:r>
              <a:rPr lang="en-US" sz="4000" dirty="0">
                <a:solidFill>
                  <a:schemeClr val="tx1"/>
                </a:solidFill>
              </a:rPr>
              <a:t> </a:t>
            </a:r>
            <a:endParaRPr lang="en-AU" sz="4000" dirty="0">
              <a:solidFill>
                <a:schemeClr val="tx1"/>
              </a:solidFill>
            </a:endParaRPr>
          </a:p>
        </p:txBody>
      </p:sp>
      <p:sp>
        <p:nvSpPr>
          <p:cNvPr id="23" name="Subtitle 2">
            <a:extLst>
              <a:ext uri="{FF2B5EF4-FFF2-40B4-BE49-F238E27FC236}">
                <a16:creationId xmlns:a16="http://schemas.microsoft.com/office/drawing/2014/main" id="{772748DA-C669-F2EF-571E-D1E1A95BCA80}"/>
              </a:ext>
            </a:extLst>
          </p:cNvPr>
          <p:cNvSpPr txBox="1">
            <a:spLocks/>
          </p:cNvSpPr>
          <p:nvPr/>
        </p:nvSpPr>
        <p:spPr>
          <a:xfrm>
            <a:off x="13650755" y="8178077"/>
            <a:ext cx="18763563" cy="13995429"/>
          </a:xfrm>
          <a:prstGeom prst="rect">
            <a:avLst/>
          </a:prstGeom>
          <a:ln w="57150" cap="flat" cmpd="sng" algn="ctr">
            <a:solidFill>
              <a:srgbClr val="008080"/>
            </a:solidFill>
            <a:prstDash val="solid"/>
          </a:ln>
        </p:spPr>
        <p:style>
          <a:lnRef idx="2">
            <a:schemeClr val="accent1"/>
          </a:lnRef>
          <a:fillRef idx="1">
            <a:schemeClr val="lt1"/>
          </a:fillRef>
          <a:effectRef idx="0">
            <a:schemeClr val="accent1"/>
          </a:effectRef>
          <a:fontRef idx="minor">
            <a:schemeClr val="dk1"/>
          </a:fontRef>
        </p:style>
        <p:txBody>
          <a:bodyPr vert="horz" lIns="508196" tIns="254098" rIns="508196" bIns="254098" rtlCol="0">
            <a:noAutofit/>
          </a:bodyPr>
          <a:lstStyle>
            <a:lvl1pPr marL="0" indent="0" algn="ctr" defTabSz="1507830" rtl="0" eaLnBrk="1" latinLnBrk="0" hangingPunct="1">
              <a:spcBef>
                <a:spcPct val="20000"/>
              </a:spcBef>
              <a:buFont typeface="Arial"/>
              <a:buNone/>
              <a:defRPr sz="10562" kern="1200">
                <a:solidFill>
                  <a:schemeClr val="tx1">
                    <a:tint val="75000"/>
                  </a:schemeClr>
                </a:solidFill>
                <a:latin typeface="+mn-lt"/>
                <a:ea typeface="+mn-ea"/>
                <a:cs typeface="+mn-cs"/>
              </a:defRPr>
            </a:lvl1pPr>
            <a:lvl2pPr marL="1507830" indent="0" algn="ctr" defTabSz="1507830" rtl="0" eaLnBrk="1" latinLnBrk="0" hangingPunct="1">
              <a:spcBef>
                <a:spcPct val="20000"/>
              </a:spcBef>
              <a:buFont typeface="Arial"/>
              <a:buNone/>
              <a:defRPr sz="9257" kern="1200">
                <a:solidFill>
                  <a:schemeClr val="tx1">
                    <a:tint val="75000"/>
                  </a:schemeClr>
                </a:solidFill>
                <a:latin typeface="+mn-lt"/>
                <a:ea typeface="+mn-ea"/>
                <a:cs typeface="+mn-cs"/>
              </a:defRPr>
            </a:lvl2pPr>
            <a:lvl3pPr marL="3015658" indent="0" algn="ctr" defTabSz="1507830" rtl="0" eaLnBrk="1" latinLnBrk="0" hangingPunct="1">
              <a:spcBef>
                <a:spcPct val="20000"/>
              </a:spcBef>
              <a:buFont typeface="Arial"/>
              <a:buNone/>
              <a:defRPr sz="7893" kern="1200">
                <a:solidFill>
                  <a:schemeClr val="tx1">
                    <a:tint val="75000"/>
                  </a:schemeClr>
                </a:solidFill>
                <a:latin typeface="+mn-lt"/>
                <a:ea typeface="+mn-ea"/>
                <a:cs typeface="+mn-cs"/>
              </a:defRPr>
            </a:lvl3pPr>
            <a:lvl4pPr marL="4523489"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4pPr>
            <a:lvl5pPr marL="6031319"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5pPr>
            <a:lvl6pPr marL="7539148"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6pPr>
            <a:lvl7pPr marL="9046978"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7pPr>
            <a:lvl8pPr marL="10554807"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8pPr>
            <a:lvl9pPr marL="12062637"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9pPr>
          </a:lstStyle>
          <a:p>
            <a:pPr>
              <a:spcBef>
                <a:spcPts val="0"/>
              </a:spcBef>
            </a:pPr>
            <a:r>
              <a:rPr lang="en-AU" sz="6000" b="1" dirty="0">
                <a:solidFill>
                  <a:srgbClr val="008080"/>
                </a:solidFill>
              </a:rPr>
              <a:t>RESULTS</a:t>
            </a:r>
          </a:p>
          <a:p>
            <a:pPr marL="571500" indent="-571500" algn="just">
              <a:spcBef>
                <a:spcPts val="0"/>
              </a:spcBef>
              <a:buFont typeface="Arial" panose="020B0604020202020204" pitchFamily="34" charset="0"/>
              <a:buChar char="•"/>
            </a:pPr>
            <a:r>
              <a:rPr lang="en-US" sz="3700" dirty="0">
                <a:solidFill>
                  <a:schemeClr val="tx1"/>
                </a:solidFill>
              </a:rPr>
              <a:t>29 sub themes were mapped onto 6 main themes from the framework analysis.</a:t>
            </a:r>
          </a:p>
          <a:p>
            <a:pPr marL="571500" indent="-571500" algn="just">
              <a:spcBef>
                <a:spcPts val="0"/>
              </a:spcBef>
              <a:buFont typeface="Arial" panose="020B0604020202020204" pitchFamily="34" charset="0"/>
              <a:buChar char="•"/>
            </a:pPr>
            <a:r>
              <a:rPr lang="en-AU" sz="3700" dirty="0">
                <a:solidFill>
                  <a:schemeClr val="tx1"/>
                </a:solidFill>
              </a:rPr>
              <a:t>Based on our analysis the 6 main themes were:(1) process of decision making, (2) interpretation of life extension by age, (3) impact on quality of life arising from health conditions by age, (4) impact beyond the individual, (5) fairness criteria and (6) attitudes to priority setting.</a:t>
            </a:r>
          </a:p>
          <a:p>
            <a:pPr algn="just">
              <a:spcBef>
                <a:spcPts val="0"/>
              </a:spcBef>
            </a:pPr>
            <a:endParaRPr lang="en-US" sz="4000" dirty="0">
              <a:solidFill>
                <a:schemeClr val="tx1"/>
              </a:solidFill>
            </a:endParaRPr>
          </a:p>
          <a:p>
            <a:pPr algn="l">
              <a:spcBef>
                <a:spcPts val="0"/>
              </a:spcBef>
            </a:pPr>
            <a:endParaRPr lang="en-US" sz="4000" u="sng" dirty="0">
              <a:solidFill>
                <a:schemeClr val="tx1"/>
              </a:solidFill>
            </a:endParaRPr>
          </a:p>
        </p:txBody>
      </p:sp>
      <p:sp>
        <p:nvSpPr>
          <p:cNvPr id="3" name="Subtitle 2">
            <a:extLst>
              <a:ext uri="{FF2B5EF4-FFF2-40B4-BE49-F238E27FC236}">
                <a16:creationId xmlns:a16="http://schemas.microsoft.com/office/drawing/2014/main" id="{ED03ECF9-CC23-D858-9471-6946E2DE7860}"/>
              </a:ext>
            </a:extLst>
          </p:cNvPr>
          <p:cNvSpPr txBox="1">
            <a:spLocks/>
          </p:cNvSpPr>
          <p:nvPr/>
        </p:nvSpPr>
        <p:spPr>
          <a:xfrm>
            <a:off x="13644699" y="22215380"/>
            <a:ext cx="18762686" cy="5993626"/>
          </a:xfrm>
          <a:prstGeom prst="rect">
            <a:avLst/>
          </a:prstGeom>
          <a:ln w="57150" cap="flat" cmpd="sng" algn="ctr">
            <a:solidFill>
              <a:srgbClr val="008080"/>
            </a:solidFill>
            <a:prstDash val="solid"/>
          </a:ln>
        </p:spPr>
        <p:style>
          <a:lnRef idx="2">
            <a:schemeClr val="accent1"/>
          </a:lnRef>
          <a:fillRef idx="1">
            <a:schemeClr val="lt1"/>
          </a:fillRef>
          <a:effectRef idx="0">
            <a:schemeClr val="accent1"/>
          </a:effectRef>
          <a:fontRef idx="minor">
            <a:schemeClr val="dk1"/>
          </a:fontRef>
        </p:style>
        <p:txBody>
          <a:bodyPr vert="horz" lIns="508196" tIns="254098" rIns="508196" bIns="254098" rtlCol="0">
            <a:noAutofit/>
          </a:bodyPr>
          <a:lstStyle>
            <a:lvl1pPr marL="0" indent="0" algn="ctr" defTabSz="1507830" rtl="0" eaLnBrk="1" latinLnBrk="0" hangingPunct="1">
              <a:spcBef>
                <a:spcPct val="20000"/>
              </a:spcBef>
              <a:buFont typeface="Arial"/>
              <a:buNone/>
              <a:defRPr sz="10562" kern="1200">
                <a:solidFill>
                  <a:schemeClr val="tx1">
                    <a:tint val="75000"/>
                  </a:schemeClr>
                </a:solidFill>
                <a:latin typeface="+mn-lt"/>
                <a:ea typeface="+mn-ea"/>
                <a:cs typeface="+mn-cs"/>
              </a:defRPr>
            </a:lvl1pPr>
            <a:lvl2pPr marL="1507830" indent="0" algn="ctr" defTabSz="1507830" rtl="0" eaLnBrk="1" latinLnBrk="0" hangingPunct="1">
              <a:spcBef>
                <a:spcPct val="20000"/>
              </a:spcBef>
              <a:buFont typeface="Arial"/>
              <a:buNone/>
              <a:defRPr sz="9257" kern="1200">
                <a:solidFill>
                  <a:schemeClr val="tx1">
                    <a:tint val="75000"/>
                  </a:schemeClr>
                </a:solidFill>
                <a:latin typeface="+mn-lt"/>
                <a:ea typeface="+mn-ea"/>
                <a:cs typeface="+mn-cs"/>
              </a:defRPr>
            </a:lvl2pPr>
            <a:lvl3pPr marL="3015658" indent="0" algn="ctr" defTabSz="1507830" rtl="0" eaLnBrk="1" latinLnBrk="0" hangingPunct="1">
              <a:spcBef>
                <a:spcPct val="20000"/>
              </a:spcBef>
              <a:buFont typeface="Arial"/>
              <a:buNone/>
              <a:defRPr sz="7893" kern="1200">
                <a:solidFill>
                  <a:schemeClr val="tx1">
                    <a:tint val="75000"/>
                  </a:schemeClr>
                </a:solidFill>
                <a:latin typeface="+mn-lt"/>
                <a:ea typeface="+mn-ea"/>
                <a:cs typeface="+mn-cs"/>
              </a:defRPr>
            </a:lvl3pPr>
            <a:lvl4pPr marL="4523489"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4pPr>
            <a:lvl5pPr marL="6031319"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5pPr>
            <a:lvl6pPr marL="7539148"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6pPr>
            <a:lvl7pPr marL="9046978"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7pPr>
            <a:lvl8pPr marL="10554807"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8pPr>
            <a:lvl9pPr marL="12062637"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9pPr>
          </a:lstStyle>
          <a:p>
            <a:pPr>
              <a:spcBef>
                <a:spcPts val="0"/>
              </a:spcBef>
            </a:pPr>
            <a:r>
              <a:rPr lang="en-AU" sz="6000" b="1" dirty="0">
                <a:solidFill>
                  <a:srgbClr val="008080"/>
                </a:solidFill>
              </a:rPr>
              <a:t>CONCLUSION</a:t>
            </a:r>
          </a:p>
          <a:p>
            <a:pPr marL="571500" indent="-571500" algn="just">
              <a:spcBef>
                <a:spcPts val="0"/>
              </a:spcBef>
              <a:buFont typeface="Arial" panose="020B0604020202020204" pitchFamily="34" charset="0"/>
              <a:buChar char="•"/>
            </a:pPr>
            <a:r>
              <a:rPr lang="en-AU" sz="3700" dirty="0">
                <a:solidFill>
                  <a:schemeClr val="tx1"/>
                </a:solidFill>
              </a:rPr>
              <a:t>The preliminary findings suggest widely varying views, with differences between parents, non-parents, adolescents’ and adults’ perspective regarding allocating healthcare resources and trading off life years between children</a:t>
            </a:r>
            <a:r>
              <a:rPr lang="en-AU" sz="3700">
                <a:solidFill>
                  <a:schemeClr val="tx1"/>
                </a:solidFill>
              </a:rPr>
              <a:t>/ adolescents </a:t>
            </a:r>
            <a:r>
              <a:rPr lang="en-AU" sz="3700" dirty="0">
                <a:solidFill>
                  <a:schemeClr val="tx1"/>
                </a:solidFill>
              </a:rPr>
              <a:t>vs adults.</a:t>
            </a:r>
            <a:endParaRPr lang="en-US" sz="3700" dirty="0">
              <a:solidFill>
                <a:schemeClr val="tx1"/>
              </a:solidFill>
            </a:endParaRPr>
          </a:p>
          <a:p>
            <a:pPr marL="571500" indent="-571500" algn="just">
              <a:spcBef>
                <a:spcPts val="0"/>
              </a:spcBef>
              <a:buFont typeface="Arial" panose="020B0604020202020204" pitchFamily="34" charset="0"/>
              <a:buChar char="•"/>
            </a:pPr>
            <a:r>
              <a:rPr lang="en-US" sz="3700" dirty="0">
                <a:solidFill>
                  <a:schemeClr val="tx1"/>
                </a:solidFill>
              </a:rPr>
              <a:t>The lower weight given to very small children for life extension, mobility and mental health gains </a:t>
            </a:r>
            <a:r>
              <a:rPr lang="en-US" sz="3700" i="1" dirty="0">
                <a:solidFill>
                  <a:schemeClr val="tx1"/>
                </a:solidFill>
              </a:rPr>
              <a:t>(findings from the quantitative PTO data)</a:t>
            </a:r>
            <a:r>
              <a:rPr lang="en-US" sz="3700" dirty="0">
                <a:solidFill>
                  <a:schemeClr val="tx1"/>
                </a:solidFill>
              </a:rPr>
              <a:t> by some of our participants was explained by their perception of young childrens’ limited self-awareness and the reduced impact those health problems would have on their lives relative to older children or adults.</a:t>
            </a:r>
          </a:p>
        </p:txBody>
      </p:sp>
      <p:sp>
        <p:nvSpPr>
          <p:cNvPr id="11" name="Subtitle 2">
            <a:extLst>
              <a:ext uri="{FF2B5EF4-FFF2-40B4-BE49-F238E27FC236}">
                <a16:creationId xmlns:a16="http://schemas.microsoft.com/office/drawing/2014/main" id="{24AE9632-1471-8ADE-CE29-118246D36A74}"/>
              </a:ext>
            </a:extLst>
          </p:cNvPr>
          <p:cNvSpPr txBox="1">
            <a:spLocks/>
          </p:cNvSpPr>
          <p:nvPr/>
        </p:nvSpPr>
        <p:spPr>
          <a:xfrm>
            <a:off x="32462037" y="4314778"/>
            <a:ext cx="18677083" cy="23894230"/>
          </a:xfrm>
          <a:prstGeom prst="rect">
            <a:avLst/>
          </a:prstGeom>
          <a:ln w="57150" cap="flat" cmpd="sng" algn="ctr">
            <a:solidFill>
              <a:srgbClr val="008080"/>
            </a:solidFill>
            <a:prstDash val="solid"/>
          </a:ln>
        </p:spPr>
        <p:style>
          <a:lnRef idx="2">
            <a:schemeClr val="accent1"/>
          </a:lnRef>
          <a:fillRef idx="1">
            <a:schemeClr val="lt1"/>
          </a:fillRef>
          <a:effectRef idx="0">
            <a:schemeClr val="accent1"/>
          </a:effectRef>
          <a:fontRef idx="minor">
            <a:schemeClr val="dk1"/>
          </a:fontRef>
        </p:style>
        <p:txBody>
          <a:bodyPr vert="horz" lIns="508196" tIns="254098" rIns="508196" bIns="254098" rtlCol="0">
            <a:noAutofit/>
          </a:bodyPr>
          <a:lstStyle>
            <a:lvl1pPr marL="0" indent="0" algn="ctr" defTabSz="1507830" rtl="0" eaLnBrk="1" latinLnBrk="0" hangingPunct="1">
              <a:spcBef>
                <a:spcPct val="20000"/>
              </a:spcBef>
              <a:buFont typeface="Arial"/>
              <a:buNone/>
              <a:defRPr sz="10562" kern="1200">
                <a:solidFill>
                  <a:schemeClr val="tx1">
                    <a:tint val="75000"/>
                  </a:schemeClr>
                </a:solidFill>
                <a:latin typeface="+mn-lt"/>
                <a:ea typeface="+mn-ea"/>
                <a:cs typeface="+mn-cs"/>
              </a:defRPr>
            </a:lvl1pPr>
            <a:lvl2pPr marL="1507830" indent="0" algn="ctr" defTabSz="1507830" rtl="0" eaLnBrk="1" latinLnBrk="0" hangingPunct="1">
              <a:spcBef>
                <a:spcPct val="20000"/>
              </a:spcBef>
              <a:buFont typeface="Arial"/>
              <a:buNone/>
              <a:defRPr sz="9257" kern="1200">
                <a:solidFill>
                  <a:schemeClr val="tx1">
                    <a:tint val="75000"/>
                  </a:schemeClr>
                </a:solidFill>
                <a:latin typeface="+mn-lt"/>
                <a:ea typeface="+mn-ea"/>
                <a:cs typeface="+mn-cs"/>
              </a:defRPr>
            </a:lvl2pPr>
            <a:lvl3pPr marL="3015658" indent="0" algn="ctr" defTabSz="1507830" rtl="0" eaLnBrk="1" latinLnBrk="0" hangingPunct="1">
              <a:spcBef>
                <a:spcPct val="20000"/>
              </a:spcBef>
              <a:buFont typeface="Arial"/>
              <a:buNone/>
              <a:defRPr sz="7893" kern="1200">
                <a:solidFill>
                  <a:schemeClr val="tx1">
                    <a:tint val="75000"/>
                  </a:schemeClr>
                </a:solidFill>
                <a:latin typeface="+mn-lt"/>
                <a:ea typeface="+mn-ea"/>
                <a:cs typeface="+mn-cs"/>
              </a:defRPr>
            </a:lvl3pPr>
            <a:lvl4pPr marL="4523489"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4pPr>
            <a:lvl5pPr marL="6031319"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5pPr>
            <a:lvl6pPr marL="7539148"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6pPr>
            <a:lvl7pPr marL="9046978"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7pPr>
            <a:lvl8pPr marL="10554807"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8pPr>
            <a:lvl9pPr marL="12062637" indent="0" algn="ctr" defTabSz="1507830" rtl="0" eaLnBrk="1" latinLnBrk="0" hangingPunct="1">
              <a:spcBef>
                <a:spcPct val="20000"/>
              </a:spcBef>
              <a:buFont typeface="Arial"/>
              <a:buNone/>
              <a:defRPr sz="6587" kern="1200">
                <a:solidFill>
                  <a:schemeClr val="tx1">
                    <a:tint val="75000"/>
                  </a:schemeClr>
                </a:solidFill>
                <a:latin typeface="+mn-lt"/>
                <a:ea typeface="+mn-ea"/>
                <a:cs typeface="+mn-cs"/>
              </a:defRPr>
            </a:lvl9pPr>
          </a:lstStyle>
          <a:p>
            <a:pPr marL="571500" indent="-571500" algn="just">
              <a:spcBef>
                <a:spcPts val="0"/>
              </a:spcBef>
              <a:buFont typeface="Arial" panose="020B0604020202020204" pitchFamily="34" charset="0"/>
              <a:buChar char="•"/>
            </a:pPr>
            <a:r>
              <a:rPr lang="en-US" sz="3700" dirty="0">
                <a:solidFill>
                  <a:schemeClr val="tx1"/>
                </a:solidFill>
              </a:rPr>
              <a:t>Some adults objected to the act of prioritizing healthcare between age groups and felt it was not fair to prioritize based on age.</a:t>
            </a:r>
          </a:p>
          <a:p>
            <a:pPr algn="just">
              <a:spcBef>
                <a:spcPts val="0"/>
              </a:spcBef>
            </a:pPr>
            <a:endParaRPr lang="en-US" sz="3800" dirty="0">
              <a:solidFill>
                <a:schemeClr val="tx1"/>
              </a:solidFill>
            </a:endParaRPr>
          </a:p>
          <a:p>
            <a:pPr marL="571500" indent="-571500" algn="just">
              <a:spcBef>
                <a:spcPts val="0"/>
              </a:spcBef>
              <a:buFont typeface="Arial" panose="020B0604020202020204" pitchFamily="34" charset="0"/>
              <a:buChar char="•"/>
            </a:pPr>
            <a:endParaRPr lang="en-US" sz="3800" dirty="0">
              <a:solidFill>
                <a:schemeClr val="tx1"/>
              </a:solidFill>
            </a:endParaRPr>
          </a:p>
          <a:p>
            <a:pPr algn="just">
              <a:spcBef>
                <a:spcPts val="0"/>
              </a:spcBef>
            </a:pPr>
            <a:endParaRPr lang="en-US" sz="3800" dirty="0">
              <a:solidFill>
                <a:schemeClr val="tx1"/>
              </a:solidFill>
            </a:endParaRPr>
          </a:p>
          <a:p>
            <a:pPr algn="just">
              <a:spcBef>
                <a:spcPts val="0"/>
              </a:spcBef>
            </a:pPr>
            <a:endParaRPr lang="en-US" sz="3800" dirty="0">
              <a:solidFill>
                <a:schemeClr val="tx1"/>
              </a:solidFill>
            </a:endParaRPr>
          </a:p>
          <a:p>
            <a:pPr marL="571500" indent="-571500" algn="just">
              <a:spcBef>
                <a:spcPts val="0"/>
              </a:spcBef>
              <a:buFont typeface="Arial" panose="020B0604020202020204" pitchFamily="34" charset="0"/>
              <a:buChar char="•"/>
            </a:pPr>
            <a:endParaRPr lang="en-US" sz="3800" dirty="0">
              <a:solidFill>
                <a:schemeClr val="tx1"/>
              </a:solidFill>
            </a:endParaRPr>
          </a:p>
          <a:p>
            <a:pPr marL="571500" indent="-571500" algn="just">
              <a:spcBef>
                <a:spcPts val="0"/>
              </a:spcBef>
              <a:buFont typeface="Arial" panose="020B0604020202020204" pitchFamily="34" charset="0"/>
              <a:buChar char="•"/>
            </a:pPr>
            <a:endParaRPr lang="en-US" sz="3800" dirty="0">
              <a:solidFill>
                <a:schemeClr val="tx1"/>
              </a:solidFill>
            </a:endParaRPr>
          </a:p>
          <a:p>
            <a:pPr algn="just">
              <a:spcBef>
                <a:spcPts val="0"/>
              </a:spcBef>
            </a:pPr>
            <a:endParaRPr lang="en-US" sz="3800" dirty="0">
              <a:solidFill>
                <a:schemeClr val="tx1"/>
              </a:solidFill>
            </a:endParaRPr>
          </a:p>
          <a:p>
            <a:pPr marL="571500" indent="-571500" algn="just">
              <a:spcBef>
                <a:spcPts val="0"/>
              </a:spcBef>
              <a:buFont typeface="Arial" panose="020B0604020202020204" pitchFamily="34" charset="0"/>
              <a:buChar char="•"/>
            </a:pPr>
            <a:r>
              <a:rPr lang="en-AU" sz="3700" dirty="0">
                <a:solidFill>
                  <a:schemeClr val="tx1"/>
                </a:solidFill>
              </a:rPr>
              <a:t>Adolescents tended to prioritize children/ adolescents and articulated very clear views.</a:t>
            </a:r>
          </a:p>
          <a:p>
            <a:pPr algn="just">
              <a:spcBef>
                <a:spcPts val="0"/>
              </a:spcBef>
            </a:pPr>
            <a:endParaRPr lang="en-AU" sz="3700" dirty="0">
              <a:solidFill>
                <a:schemeClr val="tx1"/>
              </a:solidFill>
            </a:endParaRPr>
          </a:p>
          <a:p>
            <a:pPr marL="571500" indent="-571500" algn="just">
              <a:spcBef>
                <a:spcPts val="0"/>
              </a:spcBef>
              <a:buFont typeface="Arial" panose="020B0604020202020204" pitchFamily="34" charset="0"/>
              <a:buChar char="•"/>
            </a:pPr>
            <a:r>
              <a:rPr lang="en-AU" sz="3700" dirty="0">
                <a:solidFill>
                  <a:schemeClr val="tx1"/>
                </a:solidFill>
              </a:rPr>
              <a:t>Children and young people (aged≥ 4) were prioritised over adults aged 40 or 55 whereas children one month old-2years were given less weight since ambiguity linked to the health condition.</a:t>
            </a:r>
          </a:p>
          <a:p>
            <a:pPr marL="571500" indent="-571500" algn="just">
              <a:spcBef>
                <a:spcPts val="0"/>
              </a:spcBef>
              <a:buFont typeface="Arial" panose="020B0604020202020204" pitchFamily="34" charset="0"/>
              <a:buChar char="•"/>
            </a:pPr>
            <a:endParaRPr lang="en-AU" sz="3800" dirty="0">
              <a:solidFill>
                <a:schemeClr val="tx1"/>
              </a:solidFill>
            </a:endParaRPr>
          </a:p>
          <a:p>
            <a:pPr marL="571500" indent="-571500" algn="just">
              <a:spcBef>
                <a:spcPts val="0"/>
              </a:spcBef>
              <a:buFont typeface="Arial" panose="020B0604020202020204" pitchFamily="34" charset="0"/>
              <a:buChar char="•"/>
            </a:pPr>
            <a:endParaRPr lang="en-AU" sz="3800" dirty="0">
              <a:solidFill>
                <a:schemeClr val="tx1"/>
              </a:solidFill>
            </a:endParaRPr>
          </a:p>
          <a:p>
            <a:pPr marL="571500" indent="-571500" algn="just">
              <a:spcBef>
                <a:spcPts val="0"/>
              </a:spcBef>
              <a:buFont typeface="Arial" panose="020B0604020202020204" pitchFamily="34" charset="0"/>
              <a:buChar char="•"/>
            </a:pPr>
            <a:endParaRPr lang="en-AU" sz="3800" dirty="0">
              <a:solidFill>
                <a:schemeClr val="tx1"/>
              </a:solidFill>
            </a:endParaRPr>
          </a:p>
          <a:p>
            <a:pPr algn="just">
              <a:spcBef>
                <a:spcPts val="0"/>
              </a:spcBef>
            </a:pPr>
            <a:endParaRPr lang="en-AU" sz="3800" dirty="0">
              <a:solidFill>
                <a:schemeClr val="tx1"/>
              </a:solidFill>
            </a:endParaRPr>
          </a:p>
          <a:p>
            <a:pPr algn="just">
              <a:spcBef>
                <a:spcPts val="0"/>
              </a:spcBef>
            </a:pPr>
            <a:endParaRPr lang="en-AU" sz="3800" dirty="0">
              <a:solidFill>
                <a:schemeClr val="tx1"/>
              </a:solidFill>
            </a:endParaRPr>
          </a:p>
          <a:p>
            <a:pPr marL="571500" indent="-571500" algn="just">
              <a:spcBef>
                <a:spcPts val="0"/>
              </a:spcBef>
              <a:buFont typeface="Arial" panose="020B0604020202020204" pitchFamily="34" charset="0"/>
              <a:buChar char="•"/>
            </a:pPr>
            <a:endParaRPr lang="en-AU" sz="3800" dirty="0">
              <a:solidFill>
                <a:schemeClr val="tx1"/>
              </a:solidFill>
            </a:endParaRPr>
          </a:p>
          <a:p>
            <a:pPr marL="571500" indent="-571500" algn="just">
              <a:spcBef>
                <a:spcPts val="0"/>
              </a:spcBef>
              <a:buFont typeface="Arial" panose="020B0604020202020204" pitchFamily="34" charset="0"/>
              <a:buChar char="•"/>
            </a:pPr>
            <a:endParaRPr lang="en-AU" sz="3800" dirty="0">
              <a:solidFill>
                <a:schemeClr val="tx1"/>
              </a:solidFill>
            </a:endParaRPr>
          </a:p>
          <a:p>
            <a:pPr marL="571500" indent="-571500" algn="just">
              <a:spcBef>
                <a:spcPts val="0"/>
              </a:spcBef>
              <a:buFont typeface="Arial" panose="020B0604020202020204" pitchFamily="34" charset="0"/>
              <a:buChar char="•"/>
            </a:pPr>
            <a:r>
              <a:rPr lang="en-AU" sz="3700" dirty="0">
                <a:solidFill>
                  <a:schemeClr val="tx1"/>
                </a:solidFill>
              </a:rPr>
              <a:t>Respondents prioritized all children including those under 2 years in averting pain and felt no child should be under pain.</a:t>
            </a:r>
          </a:p>
          <a:p>
            <a:pPr algn="just">
              <a:spcBef>
                <a:spcPts val="0"/>
              </a:spcBef>
            </a:pPr>
            <a:endParaRPr lang="en-AU" sz="3800" dirty="0">
              <a:solidFill>
                <a:schemeClr val="tx1"/>
              </a:solidFill>
            </a:endParaRPr>
          </a:p>
          <a:p>
            <a:pPr algn="just">
              <a:spcBef>
                <a:spcPts val="0"/>
              </a:spcBef>
            </a:pPr>
            <a:endParaRPr lang="en-AU" sz="3800" dirty="0">
              <a:solidFill>
                <a:schemeClr val="tx1"/>
              </a:solidFill>
            </a:endParaRPr>
          </a:p>
          <a:p>
            <a:pPr algn="just">
              <a:spcBef>
                <a:spcPts val="0"/>
              </a:spcBef>
            </a:pPr>
            <a:endParaRPr lang="en-AU" sz="3800" dirty="0">
              <a:solidFill>
                <a:schemeClr val="tx1"/>
              </a:solidFill>
            </a:endParaRPr>
          </a:p>
          <a:p>
            <a:pPr algn="just">
              <a:spcBef>
                <a:spcPts val="0"/>
              </a:spcBef>
            </a:pPr>
            <a:endParaRPr lang="en-AU" sz="3800" dirty="0">
              <a:solidFill>
                <a:schemeClr val="tx1"/>
              </a:solidFill>
            </a:endParaRPr>
          </a:p>
          <a:p>
            <a:pPr algn="just">
              <a:spcBef>
                <a:spcPts val="0"/>
              </a:spcBef>
            </a:pPr>
            <a:endParaRPr lang="en-AU" sz="3800" dirty="0">
              <a:solidFill>
                <a:schemeClr val="tx1"/>
              </a:solidFill>
            </a:endParaRPr>
          </a:p>
          <a:p>
            <a:pPr algn="just">
              <a:spcBef>
                <a:spcPts val="0"/>
              </a:spcBef>
            </a:pPr>
            <a:endParaRPr lang="en-AU" sz="3800" dirty="0">
              <a:solidFill>
                <a:schemeClr val="tx1"/>
              </a:solidFill>
            </a:endParaRPr>
          </a:p>
          <a:p>
            <a:pPr algn="just">
              <a:spcBef>
                <a:spcPts val="0"/>
              </a:spcBef>
            </a:pPr>
            <a:endParaRPr lang="en-AU" sz="3800" dirty="0">
              <a:solidFill>
                <a:schemeClr val="tx1"/>
              </a:solidFill>
            </a:endParaRPr>
          </a:p>
          <a:p>
            <a:pPr algn="just">
              <a:spcBef>
                <a:spcPts val="0"/>
              </a:spcBef>
            </a:pPr>
            <a:endParaRPr lang="en-AU" sz="3800" dirty="0">
              <a:solidFill>
                <a:schemeClr val="tx1"/>
              </a:solidFill>
            </a:endParaRPr>
          </a:p>
          <a:p>
            <a:pPr marL="571500" indent="-571500" algn="just">
              <a:spcBef>
                <a:spcPts val="0"/>
              </a:spcBef>
              <a:buFont typeface="Arial" panose="020B0604020202020204" pitchFamily="34" charset="0"/>
              <a:buChar char="•"/>
            </a:pPr>
            <a:r>
              <a:rPr lang="en-AU" sz="3700" dirty="0">
                <a:solidFill>
                  <a:schemeClr val="tx1"/>
                </a:solidFill>
              </a:rPr>
              <a:t>Respondents use the same rationale, but it is linked to different ages.</a:t>
            </a:r>
          </a:p>
          <a:p>
            <a:pPr algn="just">
              <a:spcBef>
                <a:spcPts val="0"/>
              </a:spcBef>
            </a:pPr>
            <a:r>
              <a:rPr lang="en-AU" sz="3800" dirty="0">
                <a:solidFill>
                  <a:schemeClr val="tx1"/>
                </a:solidFill>
              </a:rPr>
              <a:t>eg; </a:t>
            </a:r>
            <a:r>
              <a:rPr lang="en-AU" sz="3200" i="1" dirty="0">
                <a:solidFill>
                  <a:schemeClr val="tx1"/>
                </a:solidFill>
              </a:rPr>
              <a:t>respondents use the rationale of the patient being able to understand the health issue but chooses different age groups</a:t>
            </a:r>
          </a:p>
          <a:p>
            <a:pPr algn="just">
              <a:spcBef>
                <a:spcPts val="0"/>
              </a:spcBef>
            </a:pPr>
            <a:endParaRPr lang="en-AU" sz="3800" i="1" dirty="0">
              <a:solidFill>
                <a:schemeClr val="tx1"/>
              </a:solidFill>
            </a:endParaRPr>
          </a:p>
        </p:txBody>
      </p:sp>
      <p:pic>
        <p:nvPicPr>
          <p:cNvPr id="6" name="Picture 5">
            <a:extLst>
              <a:ext uri="{FF2B5EF4-FFF2-40B4-BE49-F238E27FC236}">
                <a16:creationId xmlns:a16="http://schemas.microsoft.com/office/drawing/2014/main" id="{A34401F3-F247-663E-2B11-877997E1988E}"/>
              </a:ext>
            </a:extLst>
          </p:cNvPr>
          <p:cNvPicPr>
            <a:picLocks noChangeAspect="1"/>
          </p:cNvPicPr>
          <p:nvPr/>
        </p:nvPicPr>
        <p:blipFill>
          <a:blip r:embed="rId6"/>
          <a:stretch>
            <a:fillRect/>
          </a:stretch>
        </p:blipFill>
        <p:spPr>
          <a:xfrm>
            <a:off x="-39353" y="21183"/>
            <a:ext cx="2143125" cy="2163124"/>
          </a:xfrm>
          <a:prstGeom prst="rect">
            <a:avLst/>
          </a:prstGeom>
        </p:spPr>
      </p:pic>
      <p:pic>
        <p:nvPicPr>
          <p:cNvPr id="14" name="Picture 13">
            <a:extLst>
              <a:ext uri="{FF2B5EF4-FFF2-40B4-BE49-F238E27FC236}">
                <a16:creationId xmlns:a16="http://schemas.microsoft.com/office/drawing/2014/main" id="{3436427A-82E9-A7E7-643D-FDAD311E62A7}"/>
              </a:ext>
            </a:extLst>
          </p:cNvPr>
          <p:cNvPicPr>
            <a:picLocks noChangeAspect="1"/>
          </p:cNvPicPr>
          <p:nvPr/>
        </p:nvPicPr>
        <p:blipFill>
          <a:blip r:embed="rId7"/>
          <a:stretch>
            <a:fillRect/>
          </a:stretch>
        </p:blipFill>
        <p:spPr>
          <a:xfrm>
            <a:off x="2006132" y="-4934"/>
            <a:ext cx="4796521" cy="2163124"/>
          </a:xfrm>
          <a:prstGeom prst="rect">
            <a:avLst/>
          </a:prstGeom>
        </p:spPr>
      </p:pic>
      <p:graphicFrame>
        <p:nvGraphicFramePr>
          <p:cNvPr id="20" name="Chart 19">
            <a:extLst>
              <a:ext uri="{FF2B5EF4-FFF2-40B4-BE49-F238E27FC236}">
                <a16:creationId xmlns:a16="http://schemas.microsoft.com/office/drawing/2014/main" id="{F378B495-89AB-B1A9-EDBC-125AD2B9EAB3}"/>
              </a:ext>
            </a:extLst>
          </p:cNvPr>
          <p:cNvGraphicFramePr/>
          <p:nvPr>
            <p:extLst>
              <p:ext uri="{D42A27DB-BD31-4B8C-83A1-F6EECF244321}">
                <p14:modId xmlns:p14="http://schemas.microsoft.com/office/powerpoint/2010/main" val="2666286785"/>
              </p:ext>
            </p:extLst>
          </p:nvPr>
        </p:nvGraphicFramePr>
        <p:xfrm>
          <a:off x="21656669" y="4490615"/>
          <a:ext cx="10216362" cy="3597215"/>
        </p:xfrm>
        <a:graphic>
          <a:graphicData uri="http://schemas.openxmlformats.org/drawingml/2006/chart">
            <c:chart xmlns:c="http://schemas.openxmlformats.org/drawingml/2006/chart" xmlns:r="http://schemas.openxmlformats.org/officeDocument/2006/relationships" r:id="rId8"/>
          </a:graphicData>
        </a:graphic>
      </p:graphicFrame>
      <p:pic>
        <p:nvPicPr>
          <p:cNvPr id="32" name="Picture 31">
            <a:extLst>
              <a:ext uri="{FF2B5EF4-FFF2-40B4-BE49-F238E27FC236}">
                <a16:creationId xmlns:a16="http://schemas.microsoft.com/office/drawing/2014/main" id="{06728F70-0C98-1465-F553-5DC66621A851}"/>
              </a:ext>
            </a:extLst>
          </p:cNvPr>
          <p:cNvPicPr>
            <a:picLocks noChangeAspect="1"/>
          </p:cNvPicPr>
          <p:nvPr/>
        </p:nvPicPr>
        <p:blipFill>
          <a:blip r:embed="rId9"/>
          <a:stretch>
            <a:fillRect/>
          </a:stretch>
        </p:blipFill>
        <p:spPr>
          <a:xfrm>
            <a:off x="32650717" y="5726710"/>
            <a:ext cx="18213363" cy="3781425"/>
          </a:xfrm>
          <a:prstGeom prst="rect">
            <a:avLst/>
          </a:prstGeom>
        </p:spPr>
      </p:pic>
      <p:pic>
        <p:nvPicPr>
          <p:cNvPr id="35" name="Picture 34">
            <a:extLst>
              <a:ext uri="{FF2B5EF4-FFF2-40B4-BE49-F238E27FC236}">
                <a16:creationId xmlns:a16="http://schemas.microsoft.com/office/drawing/2014/main" id="{D14BAE88-61C9-182B-173A-C8466C24D484}"/>
              </a:ext>
            </a:extLst>
          </p:cNvPr>
          <p:cNvPicPr>
            <a:picLocks noChangeAspect="1"/>
          </p:cNvPicPr>
          <p:nvPr/>
        </p:nvPicPr>
        <p:blipFill rotWithShape="1">
          <a:blip r:embed="rId10"/>
          <a:srcRect t="7635"/>
          <a:stretch/>
        </p:blipFill>
        <p:spPr>
          <a:xfrm>
            <a:off x="32861713" y="12695346"/>
            <a:ext cx="18067887" cy="3919034"/>
          </a:xfrm>
          <a:prstGeom prst="rect">
            <a:avLst/>
          </a:prstGeom>
        </p:spPr>
      </p:pic>
      <p:pic>
        <p:nvPicPr>
          <p:cNvPr id="37" name="Picture 36">
            <a:extLst>
              <a:ext uri="{FF2B5EF4-FFF2-40B4-BE49-F238E27FC236}">
                <a16:creationId xmlns:a16="http://schemas.microsoft.com/office/drawing/2014/main" id="{4B636687-3AFD-840E-055E-726B8D339C15}"/>
              </a:ext>
            </a:extLst>
          </p:cNvPr>
          <p:cNvPicPr>
            <a:picLocks noChangeAspect="1"/>
          </p:cNvPicPr>
          <p:nvPr/>
        </p:nvPicPr>
        <p:blipFill>
          <a:blip r:embed="rId11"/>
          <a:stretch>
            <a:fillRect/>
          </a:stretch>
        </p:blipFill>
        <p:spPr>
          <a:xfrm>
            <a:off x="32616273" y="17881392"/>
            <a:ext cx="18067886" cy="4430306"/>
          </a:xfrm>
          <a:prstGeom prst="rect">
            <a:avLst/>
          </a:prstGeom>
        </p:spPr>
      </p:pic>
      <p:pic>
        <p:nvPicPr>
          <p:cNvPr id="39" name="Picture 38">
            <a:extLst>
              <a:ext uri="{FF2B5EF4-FFF2-40B4-BE49-F238E27FC236}">
                <a16:creationId xmlns:a16="http://schemas.microsoft.com/office/drawing/2014/main" id="{BE1C254C-276C-8904-649C-8D4070D1FC01}"/>
              </a:ext>
            </a:extLst>
          </p:cNvPr>
          <p:cNvPicPr>
            <a:picLocks noChangeAspect="1"/>
          </p:cNvPicPr>
          <p:nvPr/>
        </p:nvPicPr>
        <p:blipFill>
          <a:blip r:embed="rId12"/>
          <a:stretch>
            <a:fillRect/>
          </a:stretch>
        </p:blipFill>
        <p:spPr>
          <a:xfrm>
            <a:off x="32830640" y="24266698"/>
            <a:ext cx="17853519" cy="3740763"/>
          </a:xfrm>
          <a:prstGeom prst="rect">
            <a:avLst/>
          </a:prstGeom>
        </p:spPr>
      </p:pic>
      <p:pic>
        <p:nvPicPr>
          <p:cNvPr id="45" name="Picture 44">
            <a:extLst>
              <a:ext uri="{FF2B5EF4-FFF2-40B4-BE49-F238E27FC236}">
                <a16:creationId xmlns:a16="http://schemas.microsoft.com/office/drawing/2014/main" id="{A36D016D-BA0A-B5BD-6C31-648ADE648E86}"/>
              </a:ext>
            </a:extLst>
          </p:cNvPr>
          <p:cNvPicPr>
            <a:picLocks noChangeAspect="1"/>
          </p:cNvPicPr>
          <p:nvPr/>
        </p:nvPicPr>
        <p:blipFill>
          <a:blip r:embed="rId13"/>
          <a:stretch>
            <a:fillRect/>
          </a:stretch>
        </p:blipFill>
        <p:spPr>
          <a:xfrm>
            <a:off x="13749650" y="12311980"/>
            <a:ext cx="18318369" cy="9763979"/>
          </a:xfrm>
          <a:prstGeom prst="rect">
            <a:avLst/>
          </a:prstGeom>
        </p:spPr>
      </p:pic>
      <p:graphicFrame>
        <p:nvGraphicFramePr>
          <p:cNvPr id="18" name="Table 17">
            <a:extLst>
              <a:ext uri="{FF2B5EF4-FFF2-40B4-BE49-F238E27FC236}">
                <a16:creationId xmlns:a16="http://schemas.microsoft.com/office/drawing/2014/main" id="{D4D9B18A-AA73-8811-1326-494B8292B0DF}"/>
              </a:ext>
            </a:extLst>
          </p:cNvPr>
          <p:cNvGraphicFramePr>
            <a:graphicFrameLocks noGrp="1"/>
          </p:cNvGraphicFramePr>
          <p:nvPr>
            <p:extLst>
              <p:ext uri="{D42A27DB-BD31-4B8C-83A1-F6EECF244321}">
                <p14:modId xmlns:p14="http://schemas.microsoft.com/office/powerpoint/2010/main" val="932961795"/>
              </p:ext>
            </p:extLst>
          </p:nvPr>
        </p:nvGraphicFramePr>
        <p:xfrm>
          <a:off x="13926905" y="4447150"/>
          <a:ext cx="7454724" cy="3379697"/>
        </p:xfrm>
        <a:graphic>
          <a:graphicData uri="http://schemas.openxmlformats.org/drawingml/2006/table">
            <a:tbl>
              <a:tblPr firstRow="1" firstCol="1" bandRow="1"/>
              <a:tblGrid>
                <a:gridCol w="4336824">
                  <a:extLst>
                    <a:ext uri="{9D8B030D-6E8A-4147-A177-3AD203B41FA5}">
                      <a16:colId xmlns:a16="http://schemas.microsoft.com/office/drawing/2014/main" val="722875859"/>
                    </a:ext>
                  </a:extLst>
                </a:gridCol>
                <a:gridCol w="3117900">
                  <a:extLst>
                    <a:ext uri="{9D8B030D-6E8A-4147-A177-3AD203B41FA5}">
                      <a16:colId xmlns:a16="http://schemas.microsoft.com/office/drawing/2014/main" val="299265334"/>
                    </a:ext>
                  </a:extLst>
                </a:gridCol>
              </a:tblGrid>
              <a:tr h="1114447">
                <a:tc>
                  <a:txBody>
                    <a:bodyPr/>
                    <a:lstStyle/>
                    <a:p>
                      <a:pPr algn="just">
                        <a:lnSpc>
                          <a:spcPct val="150000"/>
                        </a:lnSpc>
                        <a:spcAft>
                          <a:spcPts val="800"/>
                        </a:spcAft>
                      </a:pPr>
                      <a:r>
                        <a:rPr lang="en-US" sz="2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Participants’ Characteristics</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solidFill>
                      <a:srgbClr val="009999"/>
                    </a:solidFill>
                  </a:tcPr>
                </a:tc>
                <a:tc>
                  <a:txBody>
                    <a:bodyPr/>
                    <a:lstStyle/>
                    <a:p>
                      <a:pPr algn="ctr">
                        <a:lnSpc>
                          <a:spcPct val="150000"/>
                        </a:lnSpc>
                        <a:spcAft>
                          <a:spcPts val="800"/>
                        </a:spcAft>
                      </a:pPr>
                      <a:r>
                        <a:rPr lang="en-US" sz="28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Sample</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28575" cap="flat" cmpd="sng" algn="ctr">
                      <a:solidFill>
                        <a:srgbClr val="008080"/>
                      </a:solidFill>
                      <a:prstDash val="solid"/>
                      <a:round/>
                      <a:headEnd type="none" w="med" len="med"/>
                      <a:tailEnd type="none" w="med" len="med"/>
                    </a:lnT>
                    <a:lnB w="28575" cap="flat" cmpd="sng" algn="ctr">
                      <a:solidFill>
                        <a:srgbClr val="008080"/>
                      </a:solidFill>
                      <a:prstDash val="solid"/>
                      <a:round/>
                      <a:headEnd type="none" w="med" len="med"/>
                      <a:tailEnd type="none" w="med" len="med"/>
                    </a:lnB>
                    <a:solidFill>
                      <a:srgbClr val="009999"/>
                    </a:solidFill>
                  </a:tcPr>
                </a:tc>
                <a:extLst>
                  <a:ext uri="{0D108BD9-81ED-4DB2-BD59-A6C34878D82A}">
                    <a16:rowId xmlns:a16="http://schemas.microsoft.com/office/drawing/2014/main" val="3338514501"/>
                  </a:ext>
                </a:extLst>
              </a:tr>
              <a:tr h="2265250">
                <a:tc>
                  <a:txBody>
                    <a:bodyPr/>
                    <a:lstStyle/>
                    <a:p>
                      <a:pPr algn="just">
                        <a:lnSpc>
                          <a:spcPct val="150000"/>
                        </a:lnSpc>
                        <a:spcAft>
                          <a:spcPts val="800"/>
                        </a:spcAft>
                      </a:pPr>
                      <a:r>
                        <a:rPr lang="en-US" sz="2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participants</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Female</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Age Range</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w="28575" cap="flat" cmpd="sng" algn="ctr">
                      <a:solidFill>
                        <a:srgbClr val="008080"/>
                      </a:solidFill>
                      <a:prstDash val="solid"/>
                      <a:round/>
                      <a:headEnd type="none" w="med" len="med"/>
                      <a:tailEnd type="none" w="med" len="med"/>
                    </a:lnT>
                    <a:lnB w="38100" cap="flat" cmpd="sng" algn="ctr">
                      <a:solidFill>
                        <a:srgbClr val="008080"/>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 (56%)</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16-86 years</a:t>
                      </a:r>
                      <a:endParaRPr lang="en-A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w="28575" cap="flat" cmpd="sng" algn="ctr">
                      <a:solidFill>
                        <a:srgbClr val="008080"/>
                      </a:solidFill>
                      <a:prstDash val="solid"/>
                      <a:round/>
                      <a:headEnd type="none" w="med" len="med"/>
                      <a:tailEnd type="none" w="med" len="med"/>
                    </a:lnT>
                    <a:lnB w="38100" cap="flat" cmpd="sng" algn="ctr">
                      <a:solidFill>
                        <a:srgbClr val="008080"/>
                      </a:solidFill>
                      <a:prstDash val="solid"/>
                      <a:round/>
                      <a:headEnd type="none" w="med" len="med"/>
                      <a:tailEnd type="none" w="med" len="med"/>
                    </a:lnB>
                    <a:solidFill>
                      <a:srgbClr val="FFFFFF"/>
                    </a:solidFill>
                  </a:tcPr>
                </a:tc>
                <a:extLst>
                  <a:ext uri="{0D108BD9-81ED-4DB2-BD59-A6C34878D82A}">
                    <a16:rowId xmlns:a16="http://schemas.microsoft.com/office/drawing/2014/main" val="1681464136"/>
                  </a:ext>
                </a:extLst>
              </a:tr>
            </a:tbl>
          </a:graphicData>
        </a:graphic>
      </p:graphicFrame>
    </p:spTree>
    <p:extLst>
      <p:ext uri="{BB962C8B-B14F-4D97-AF65-F5344CB8AC3E}">
        <p14:creationId xmlns:p14="http://schemas.microsoft.com/office/powerpoint/2010/main" val="859597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296E15BAF57041A774F4D5316366FF" ma:contentTypeVersion="14" ma:contentTypeDescription="Een nieuw document maken." ma:contentTypeScope="" ma:versionID="9fcf0e8b982e90c6bc4e9c04fda86dbd">
  <xsd:schema xmlns:xsd="http://www.w3.org/2001/XMLSchema" xmlns:xs="http://www.w3.org/2001/XMLSchema" xmlns:p="http://schemas.microsoft.com/office/2006/metadata/properties" xmlns:ns2="d7e201e0-7ba1-4fd0-b022-03ac33d052c0" xmlns:ns3="e25f615b-eebd-4e2a-b1e3-b3bb6a011368" targetNamespace="http://schemas.microsoft.com/office/2006/metadata/properties" ma:root="true" ma:fieldsID="a3c47a98449216ed5bb3b838e96fb514" ns2:_="" ns3:_="">
    <xsd:import namespace="d7e201e0-7ba1-4fd0-b022-03ac33d052c0"/>
    <xsd:import namespace="e25f615b-eebd-4e2a-b1e3-b3bb6a0113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201e0-7ba1-4fd0-b022-03ac33d05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6f72f27b-f989-48c3-999a-f20f870c1ee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f615b-eebd-4e2a-b1e3-b3bb6a01136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28c4e3b-88eb-4c14-8dcb-be66e22babc3}" ma:internalName="TaxCatchAll" ma:showField="CatchAllData" ma:web="e25f615b-eebd-4e2a-b1e3-b3bb6a0113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e201e0-7ba1-4fd0-b022-03ac33d052c0">
      <Terms xmlns="http://schemas.microsoft.com/office/infopath/2007/PartnerControls"/>
    </lcf76f155ced4ddcb4097134ff3c332f>
    <TaxCatchAll xmlns="e25f615b-eebd-4e2a-b1e3-b3bb6a011368" xsi:nil="true"/>
  </documentManagement>
</p:properties>
</file>

<file path=customXml/itemProps1.xml><?xml version="1.0" encoding="utf-8"?>
<ds:datastoreItem xmlns:ds="http://schemas.openxmlformats.org/officeDocument/2006/customXml" ds:itemID="{88EDC7C2-7ACC-4E54-8256-4D99027076A6}">
  <ds:schemaRefs>
    <ds:schemaRef ds:uri="http://schemas.microsoft.com/sharepoint/v3/contenttype/forms"/>
  </ds:schemaRefs>
</ds:datastoreItem>
</file>

<file path=customXml/itemProps2.xml><?xml version="1.0" encoding="utf-8"?>
<ds:datastoreItem xmlns:ds="http://schemas.openxmlformats.org/officeDocument/2006/customXml" ds:itemID="{D8E917FB-9488-4451-92E6-9AEF7D1668EE}"/>
</file>

<file path=customXml/itemProps3.xml><?xml version="1.0" encoding="utf-8"?>
<ds:datastoreItem xmlns:ds="http://schemas.openxmlformats.org/officeDocument/2006/customXml" ds:itemID="{4C5225FA-EECF-4981-8D2E-F5C579070E19}">
  <ds:schemaRefs>
    <ds:schemaRef ds:uri="http://schemas.microsoft.com/office/2006/documentManagement/types"/>
    <ds:schemaRef ds:uri="http://purl.org/dc/terms/"/>
    <ds:schemaRef ds:uri="http://schemas.openxmlformats.org/package/2006/metadata/core-properties"/>
    <ds:schemaRef ds:uri="http://purl.org/dc/dcmitype/"/>
    <ds:schemaRef ds:uri="a6a33eb9-71fa-4a8f-bbbb-f675995a1b0b"/>
    <ds:schemaRef ds:uri="http://schemas.microsoft.com/office/infopath/2007/PartnerControls"/>
    <ds:schemaRef ds:uri="http://purl.org/dc/elements/1.1/"/>
    <ds:schemaRef ds:uri="964545bf-1a21-479e-93ef-1582fa56068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12864</TotalTime>
  <Words>900</Words>
  <Application>Microsoft Office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Segoe UI</vt:lpstr>
      <vt:lpstr>Office Theme</vt:lpstr>
      <vt:lpstr>PowerPoint Presentation</vt:lpstr>
    </vt:vector>
  </TitlesOfParts>
  <Company>NUS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Cheng Ling Jie</dc:creator>
  <cp:lastModifiedBy>Mandy van Reenen</cp:lastModifiedBy>
  <cp:revision>141</cp:revision>
  <cp:lastPrinted>2022-05-24T02:20:19Z</cp:lastPrinted>
  <dcterms:created xsi:type="dcterms:W3CDTF">2017-07-10T02:31:55Z</dcterms:created>
  <dcterms:modified xsi:type="dcterms:W3CDTF">2024-02-13T15:10:19Z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0x0101004E296E15BAF57041A774F4D5316366FF</vt:lpwstr>
  </property>
  <property fmtid="{D5CDD505-2E9C-101B-9397-08002B2CF9AE}" pid="3" name="MSIP_Label_51a6c3db-1667-4f49-995a-8b9973972958_Enabled">
    <vt:lpwstr>true</vt:lpwstr>
  </property>
  <property fmtid="{D5CDD505-2E9C-101B-9397-08002B2CF9AE}" pid="4" name="MSIP_Label_51a6c3db-1667-4f49-995a-8b9973972958_SetDate">
    <vt:lpwstr>2022-05-27T04:18:37Z</vt:lpwstr>
  </property>
  <property fmtid="{D5CDD505-2E9C-101B-9397-08002B2CF9AE}" pid="5" name="MSIP_Label_51a6c3db-1667-4f49-995a-8b9973972958_Method">
    <vt:lpwstr>Standard</vt:lpwstr>
  </property>
  <property fmtid="{D5CDD505-2E9C-101B-9397-08002B2CF9AE}" pid="6" name="MSIP_Label_51a6c3db-1667-4f49-995a-8b9973972958_Name">
    <vt:lpwstr>UTS-Internal</vt:lpwstr>
  </property>
  <property fmtid="{D5CDD505-2E9C-101B-9397-08002B2CF9AE}" pid="7" name="MSIP_Label_51a6c3db-1667-4f49-995a-8b9973972958_SiteId">
    <vt:lpwstr>e8911c26-cf9f-4a9c-878e-527807be8791</vt:lpwstr>
  </property>
  <property fmtid="{D5CDD505-2E9C-101B-9397-08002B2CF9AE}" pid="8" name="MSIP_Label_51a6c3db-1667-4f49-995a-8b9973972958_ActionId">
    <vt:lpwstr>5a3b0af6-9033-43b7-846f-8161cdbb5f03</vt:lpwstr>
  </property>
  <property fmtid="{D5CDD505-2E9C-101B-9397-08002B2CF9AE}" pid="9" name="MSIP_Label_51a6c3db-1667-4f49-995a-8b9973972958_ContentBits">
    <vt:lpwstr>0</vt:lpwstr>
  </property>
</Properties>
</file>