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5A15AF-C7A1-4C82-8E9A-65BF57AA79A8}" v="2" dt="2024-02-11T21:51:11.378"/>
    <p1510:client id="{CFCC9E48-95C9-4AC7-A612-0961BD924F39}" v="2" dt="2024-02-12T01:50:20.0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144" d="100"/>
          <a:sy n="144" d="100"/>
        </p:scale>
        <p:origin x="88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EF0AE-E481-F9CC-90BE-9E15BEC8E2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18512C-8234-BD2D-64ED-AECBAD065C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067C55-14AC-1E33-B027-40939840A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0C63-D93F-4415-A610-1E7F699ADA42}" type="datetimeFigureOut">
              <a:rPr lang="en-NZ" smtClean="0"/>
              <a:t>12/02/2024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A8B4AB-C4A0-6339-1FF9-0141E2A28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456B4E-7C54-C9EB-76F7-2CE5F5039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A238-F499-4B6F-B238-A28E7423062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69841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79824-9608-EA60-DAB0-E4ABA7BF4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55AD84-F2A9-A2D1-0B9F-19AC545CB2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896BB-63FD-1B31-E94B-E225FC5BE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0C63-D93F-4415-A610-1E7F699ADA42}" type="datetimeFigureOut">
              <a:rPr lang="en-NZ" smtClean="0"/>
              <a:t>12/02/2024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C81D2C-659A-1093-358B-A04721BFD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6F13D-210D-D8F7-43D3-331B92A66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A238-F499-4B6F-B238-A28E7423062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79748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084726-D982-DD34-1274-ABB00E5770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F3CD32-51AC-E736-EED7-97BA7173A6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6D364-CCA2-3D67-FACB-56152F32D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0C63-D93F-4415-A610-1E7F699ADA42}" type="datetimeFigureOut">
              <a:rPr lang="en-NZ" smtClean="0"/>
              <a:t>12/02/2024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F7F259-2011-DA3E-8B20-06E3F937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3F1E0E-98ED-A4F7-D2BA-18FF35073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A238-F499-4B6F-B238-A28E7423062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4941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98613-5BF3-3230-D575-8A6E01FAB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E12B7-B7B2-90F8-C5E3-BEE38F144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F18D99-FEA3-F416-A486-33D86957A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0C63-D93F-4415-A610-1E7F699ADA42}" type="datetimeFigureOut">
              <a:rPr lang="en-NZ" smtClean="0"/>
              <a:t>12/02/2024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F6A3D3-CEAF-EBE5-4DE4-77B0B84BF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A2BCEC-61F8-9BBC-61C7-F96B91A4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A238-F499-4B6F-B238-A28E7423062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16806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E227D-D4D6-9DB6-96B2-D00E27A2E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73D372-ACC9-7BA0-67AA-061E1459E5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0A9728-D098-2C40-157B-13AEE69F5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0C63-D93F-4415-A610-1E7F699ADA42}" type="datetimeFigureOut">
              <a:rPr lang="en-NZ" smtClean="0"/>
              <a:t>12/02/2024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AE4D91-6508-AB07-D65A-745250877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5A041-66A8-9A87-EE16-107F805F8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A238-F499-4B6F-B238-A28E7423062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21860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097D1-803C-0CA9-D36A-57FB43CC5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C81294-BC36-8DBF-657D-98132278E5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E23E74-7699-53D1-6476-9DB8B16469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B4BDD2-22FC-9EA0-DB84-3E11A7BAC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0C63-D93F-4415-A610-1E7F699ADA42}" type="datetimeFigureOut">
              <a:rPr lang="en-NZ" smtClean="0"/>
              <a:t>12/02/2024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8D8A6-3312-8400-9B16-80EDA958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9E3134-FDBF-BB13-8A59-D9BA37C42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A238-F499-4B6F-B238-A28E7423062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69733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E5AF9-A82C-A702-A573-B97D0B734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EE1DD1-EBBA-3DC7-C05D-4154C47CE5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C6F318-4085-DBA8-D2E3-5CC53124CF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E5D4FC-8C33-AE5B-E0DD-2FE5EE5B12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49270F-1F2B-7EFA-7045-7E95D8FE17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8BF563-EFA4-DB26-A642-6EA5FBF49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0C63-D93F-4415-A610-1E7F699ADA42}" type="datetimeFigureOut">
              <a:rPr lang="en-NZ" smtClean="0"/>
              <a:t>12/02/2024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2AF0E1-B5C7-AE1F-B48D-6E0CC5050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53D650-B71A-0E62-E383-529159FCB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A238-F499-4B6F-B238-A28E7423062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42454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001E2-BE5F-AC79-C4A4-070A10D3C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6620C2-926F-060E-BB67-F4C13D600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0C63-D93F-4415-A610-1E7F699ADA42}" type="datetimeFigureOut">
              <a:rPr lang="en-NZ" smtClean="0"/>
              <a:t>12/02/2024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A995C7-2DEC-6270-E540-4A8112BED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88C33F-8366-98FC-E335-7D054E07B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A238-F499-4B6F-B238-A28E7423062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09556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32DB4A-4678-F35F-3F7B-2931ED221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0C63-D93F-4415-A610-1E7F699ADA42}" type="datetimeFigureOut">
              <a:rPr lang="en-NZ" smtClean="0"/>
              <a:t>12/02/2024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38EDF4-B9FB-DD1C-4A89-C0FBF83D7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3DC3EC-A2C2-B98E-DF11-FE7F91121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A238-F499-4B6F-B238-A28E7423062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64887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211D4-FD61-F1A0-4E3E-1FB4C67A2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48B85-A383-6AC8-B5BD-DBF208D49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A1D922-1D0E-3470-9728-12278C4462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B5D074-F5A1-4B4F-6BEE-8DAB30112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0C63-D93F-4415-A610-1E7F699ADA42}" type="datetimeFigureOut">
              <a:rPr lang="en-NZ" smtClean="0"/>
              <a:t>12/02/2024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28DF64-BB37-83EA-B752-847FF99CD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FC9175-7544-81DE-4396-85BAAE15A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A238-F499-4B6F-B238-A28E7423062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9838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7BDB4-5978-5332-F872-117C40E45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1B84C9-B761-F6A2-1287-C5946B56A5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EED695-D4A4-8262-B1A1-B5BEE53DDC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4330BA-64E3-0C66-BE0C-521A5808F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0C63-D93F-4415-A610-1E7F699ADA42}" type="datetimeFigureOut">
              <a:rPr lang="en-NZ" smtClean="0"/>
              <a:t>12/02/2024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D15431-9C5B-6AE5-6994-03284AA3A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620DAC-6C30-770F-7C93-1F9A6A289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DA238-F499-4B6F-B238-A28E7423062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90163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E04B6F-8BB9-261A-AE74-675037CC3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C84DA-DC57-B33C-BF16-5750EA8AF8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AC5630-CC5E-B0D0-BEB3-8BDAE474D0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00C63-D93F-4415-A610-1E7F699ADA42}" type="datetimeFigureOut">
              <a:rPr lang="en-NZ" smtClean="0"/>
              <a:t>12/02/2024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1086AC-D740-CD7C-AEC0-A24A97296E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4C75E-9D70-B0C6-6EDB-E6B276EC85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DA238-F499-4B6F-B238-A28E7423062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75364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computer&#10;&#10;Description automatically generated">
            <a:extLst>
              <a:ext uri="{FF2B5EF4-FFF2-40B4-BE49-F238E27FC236}">
                <a16:creationId xmlns:a16="http://schemas.microsoft.com/office/drawing/2014/main" id="{0BEF475F-815B-A3E7-F277-54CFBA57CC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150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296E15BAF57041A774F4D5316366FF" ma:contentTypeVersion="14" ma:contentTypeDescription="Create a new document." ma:contentTypeScope="" ma:versionID="5b3d31f9406923266e19a251e7e1925f">
  <xsd:schema xmlns:xsd="http://www.w3.org/2001/XMLSchema" xmlns:xs="http://www.w3.org/2001/XMLSchema" xmlns:p="http://schemas.microsoft.com/office/2006/metadata/properties" xmlns:ns2="d7e201e0-7ba1-4fd0-b022-03ac33d052c0" xmlns:ns3="e25f615b-eebd-4e2a-b1e3-b3bb6a011368" targetNamespace="http://schemas.microsoft.com/office/2006/metadata/properties" ma:root="true" ma:fieldsID="4218752b27ed29a11fa65fc7df10aeab" ns2:_="" ns3:_="">
    <xsd:import namespace="d7e201e0-7ba1-4fd0-b022-03ac33d052c0"/>
    <xsd:import namespace="e25f615b-eebd-4e2a-b1e3-b3bb6a011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e201e0-7ba1-4fd0-b022-03ac33d052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6f72f27b-f989-48c3-999a-f20f870c1e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5f615b-eebd-4e2a-b1e3-b3bb6a011368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d28c4e3b-88eb-4c14-8dcb-be66e22babc3}" ma:internalName="TaxCatchAll" ma:showField="CatchAllData" ma:web="e25f615b-eebd-4e2a-b1e3-b3bb6a0113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904E4C2-6975-4516-8329-1A0757F1E26C}"/>
</file>

<file path=customXml/itemProps2.xml><?xml version="1.0" encoding="utf-8"?>
<ds:datastoreItem xmlns:ds="http://schemas.openxmlformats.org/officeDocument/2006/customXml" ds:itemID="{AB6D66FF-DC98-42B9-884D-19FC6DDCF371}"/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Lydia Bristow</dc:creator>
  <cp:lastModifiedBy>Lydia Bristow</cp:lastModifiedBy>
  <cp:revision>3</cp:revision>
  <dcterms:created xsi:type="dcterms:W3CDTF">2024-01-31T23:47:53Z</dcterms:created>
  <dcterms:modified xsi:type="dcterms:W3CDTF">2024-02-12T01:51:19Z</dcterms:modified>
</cp:coreProperties>
</file>