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51206400" cy="288036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3808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DF6EB5-23E1-4A80-81AF-EB951660F5A9}" v="12" dt="2024-02-12T12:38:28.6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20" d="100"/>
          <a:sy n="20" d="100"/>
        </p:scale>
        <p:origin x="1638" y="7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10" Type="http://schemas.openxmlformats.org/officeDocument/2006/relationships/customXml" Target="../customXml/item2.xml"/><Relationship Id="rId4" Type="http://schemas.openxmlformats.org/officeDocument/2006/relationships/viewProps" Target="viewProps.xml"/><Relationship Id="rId9"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n - I Wang" userId="4862a0e6-5361-4b2d-ae01-0c058aca75d8" providerId="ADAL" clId="{1DDF6EB5-23E1-4A80-81AF-EB951660F5A9}"/>
    <pc:docChg chg="undo redo custSel modSld">
      <pc:chgData name="Han - I Wang" userId="4862a0e6-5361-4b2d-ae01-0c058aca75d8" providerId="ADAL" clId="{1DDF6EB5-23E1-4A80-81AF-EB951660F5A9}" dt="2024-02-12T12:47:37.057" v="148" actId="113"/>
      <pc:docMkLst>
        <pc:docMk/>
      </pc:docMkLst>
      <pc:sldChg chg="addSp delSp modSp mod">
        <pc:chgData name="Han - I Wang" userId="4862a0e6-5361-4b2d-ae01-0c058aca75d8" providerId="ADAL" clId="{1DDF6EB5-23E1-4A80-81AF-EB951660F5A9}" dt="2024-02-12T12:47:37.057" v="148" actId="113"/>
        <pc:sldMkLst>
          <pc:docMk/>
          <pc:sldMk cId="2053113064" sldId="256"/>
        </pc:sldMkLst>
        <pc:spChg chg="add mod">
          <ac:chgData name="Han - I Wang" userId="4862a0e6-5361-4b2d-ae01-0c058aca75d8" providerId="ADAL" clId="{1DDF6EB5-23E1-4A80-81AF-EB951660F5A9}" dt="2024-02-12T12:29:45.662" v="60" actId="1038"/>
          <ac:spMkLst>
            <pc:docMk/>
            <pc:sldMk cId="2053113064" sldId="256"/>
            <ac:spMk id="2" creationId="{3088E5EB-0FEA-1652-839A-747BB37D9BA4}"/>
          </ac:spMkLst>
        </pc:spChg>
        <pc:spChg chg="add mod">
          <ac:chgData name="Han - I Wang" userId="4862a0e6-5361-4b2d-ae01-0c058aca75d8" providerId="ADAL" clId="{1DDF6EB5-23E1-4A80-81AF-EB951660F5A9}" dt="2024-02-12T12:29:45.662" v="60" actId="1038"/>
          <ac:spMkLst>
            <pc:docMk/>
            <pc:sldMk cId="2053113064" sldId="256"/>
            <ac:spMk id="3" creationId="{7FD89475-8AD9-08A4-846A-3F9BDEAA1972}"/>
          </ac:spMkLst>
        </pc:spChg>
        <pc:spChg chg="mod">
          <ac:chgData name="Han - I Wang" userId="4862a0e6-5361-4b2d-ae01-0c058aca75d8" providerId="ADAL" clId="{1DDF6EB5-23E1-4A80-81AF-EB951660F5A9}" dt="2024-02-12T12:26:47.142" v="0" actId="207"/>
          <ac:spMkLst>
            <pc:docMk/>
            <pc:sldMk cId="2053113064" sldId="256"/>
            <ac:spMk id="4" creationId="{49FBBFCB-FF11-0EC5-B40E-731C20147103}"/>
          </ac:spMkLst>
        </pc:spChg>
        <pc:spChg chg="mod">
          <ac:chgData name="Han - I Wang" userId="4862a0e6-5361-4b2d-ae01-0c058aca75d8" providerId="ADAL" clId="{1DDF6EB5-23E1-4A80-81AF-EB951660F5A9}" dt="2024-02-12T12:41:17.896" v="118" actId="2711"/>
          <ac:spMkLst>
            <pc:docMk/>
            <pc:sldMk cId="2053113064" sldId="256"/>
            <ac:spMk id="5" creationId="{BD68D886-B4B0-ABD6-84FE-91BDD1E15615}"/>
          </ac:spMkLst>
        </pc:spChg>
        <pc:spChg chg="mod">
          <ac:chgData name="Han - I Wang" userId="4862a0e6-5361-4b2d-ae01-0c058aca75d8" providerId="ADAL" clId="{1DDF6EB5-23E1-4A80-81AF-EB951660F5A9}" dt="2024-02-12T12:41:17.896" v="118" actId="2711"/>
          <ac:spMkLst>
            <pc:docMk/>
            <pc:sldMk cId="2053113064" sldId="256"/>
            <ac:spMk id="6" creationId="{B42828F7-8A8D-AE44-6A76-D5727F15CB43}"/>
          </ac:spMkLst>
        </pc:spChg>
        <pc:spChg chg="mod">
          <ac:chgData name="Han - I Wang" userId="4862a0e6-5361-4b2d-ae01-0c058aca75d8" providerId="ADAL" clId="{1DDF6EB5-23E1-4A80-81AF-EB951660F5A9}" dt="2024-02-12T12:47:37.057" v="148" actId="113"/>
          <ac:spMkLst>
            <pc:docMk/>
            <pc:sldMk cId="2053113064" sldId="256"/>
            <ac:spMk id="7" creationId="{B4E3EC6E-EA87-BC6F-E759-B5FC52129552}"/>
          </ac:spMkLst>
        </pc:spChg>
        <pc:spChg chg="add mod">
          <ac:chgData name="Han - I Wang" userId="4862a0e6-5361-4b2d-ae01-0c058aca75d8" providerId="ADAL" clId="{1DDF6EB5-23E1-4A80-81AF-EB951660F5A9}" dt="2024-02-12T12:29:45.662" v="60" actId="1038"/>
          <ac:spMkLst>
            <pc:docMk/>
            <pc:sldMk cId="2053113064" sldId="256"/>
            <ac:spMk id="13" creationId="{AEA43ED9-FCF9-BAAA-644C-7464B7C19B04}"/>
          </ac:spMkLst>
        </pc:spChg>
        <pc:spChg chg="add mod">
          <ac:chgData name="Han - I Wang" userId="4862a0e6-5361-4b2d-ae01-0c058aca75d8" providerId="ADAL" clId="{1DDF6EB5-23E1-4A80-81AF-EB951660F5A9}" dt="2024-02-12T12:29:56.964" v="63" actId="1076"/>
          <ac:spMkLst>
            <pc:docMk/>
            <pc:sldMk cId="2053113064" sldId="256"/>
            <ac:spMk id="14" creationId="{7573087E-048D-90CE-EA26-15C2B6395446}"/>
          </ac:spMkLst>
        </pc:spChg>
        <pc:spChg chg="add mod">
          <ac:chgData name="Han - I Wang" userId="4862a0e6-5361-4b2d-ae01-0c058aca75d8" providerId="ADAL" clId="{1DDF6EB5-23E1-4A80-81AF-EB951660F5A9}" dt="2024-02-12T12:30:10.572" v="68" actId="20577"/>
          <ac:spMkLst>
            <pc:docMk/>
            <pc:sldMk cId="2053113064" sldId="256"/>
            <ac:spMk id="15" creationId="{A10F08A1-6D13-D619-86E5-477B410BCBE0}"/>
          </ac:spMkLst>
        </pc:spChg>
        <pc:spChg chg="add mod">
          <ac:chgData name="Han - I Wang" userId="4862a0e6-5361-4b2d-ae01-0c058aca75d8" providerId="ADAL" clId="{1DDF6EB5-23E1-4A80-81AF-EB951660F5A9}" dt="2024-02-12T12:30:19.840" v="73" actId="20577"/>
          <ac:spMkLst>
            <pc:docMk/>
            <pc:sldMk cId="2053113064" sldId="256"/>
            <ac:spMk id="16" creationId="{C18093C8-4798-61DA-4C89-6D996EDE36C0}"/>
          </ac:spMkLst>
        </pc:spChg>
        <pc:spChg chg="mod">
          <ac:chgData name="Han - I Wang" userId="4862a0e6-5361-4b2d-ae01-0c058aca75d8" providerId="ADAL" clId="{1DDF6EB5-23E1-4A80-81AF-EB951660F5A9}" dt="2024-02-12T12:45:54.888" v="132" actId="2711"/>
          <ac:spMkLst>
            <pc:docMk/>
            <pc:sldMk cId="2053113064" sldId="256"/>
            <ac:spMk id="73" creationId="{5CDB449A-8059-C20B-DCE2-7B79F19A003E}"/>
          </ac:spMkLst>
        </pc:spChg>
        <pc:spChg chg="mod">
          <ac:chgData name="Han - I Wang" userId="4862a0e6-5361-4b2d-ae01-0c058aca75d8" providerId="ADAL" clId="{1DDF6EB5-23E1-4A80-81AF-EB951660F5A9}" dt="2024-02-12T12:45:54.888" v="132" actId="2711"/>
          <ac:spMkLst>
            <pc:docMk/>
            <pc:sldMk cId="2053113064" sldId="256"/>
            <ac:spMk id="74" creationId="{C7114199-7291-4315-FC59-35EB3FD782AA}"/>
          </ac:spMkLst>
        </pc:spChg>
        <pc:spChg chg="mod">
          <ac:chgData name="Han - I Wang" userId="4862a0e6-5361-4b2d-ae01-0c058aca75d8" providerId="ADAL" clId="{1DDF6EB5-23E1-4A80-81AF-EB951660F5A9}" dt="2024-02-12T12:45:54.888" v="132" actId="2711"/>
          <ac:spMkLst>
            <pc:docMk/>
            <pc:sldMk cId="2053113064" sldId="256"/>
            <ac:spMk id="76" creationId="{7E759980-B3B3-5EAB-CB5A-0FB98525D739}"/>
          </ac:spMkLst>
        </pc:spChg>
        <pc:spChg chg="mod">
          <ac:chgData name="Han - I Wang" userId="4862a0e6-5361-4b2d-ae01-0c058aca75d8" providerId="ADAL" clId="{1DDF6EB5-23E1-4A80-81AF-EB951660F5A9}" dt="2024-02-12T12:47:22.026" v="147" actId="14100"/>
          <ac:spMkLst>
            <pc:docMk/>
            <pc:sldMk cId="2053113064" sldId="256"/>
            <ac:spMk id="78" creationId="{E7811B9F-0F7D-D922-8792-0492F7200702}"/>
          </ac:spMkLst>
        </pc:spChg>
        <pc:spChg chg="mod">
          <ac:chgData name="Han - I Wang" userId="4862a0e6-5361-4b2d-ae01-0c058aca75d8" providerId="ADAL" clId="{1DDF6EB5-23E1-4A80-81AF-EB951660F5A9}" dt="2024-02-12T12:46:09.469" v="133" actId="2711"/>
          <ac:spMkLst>
            <pc:docMk/>
            <pc:sldMk cId="2053113064" sldId="256"/>
            <ac:spMk id="79" creationId="{BC368119-4209-784D-81CC-283110FC3CF8}"/>
          </ac:spMkLst>
        </pc:spChg>
        <pc:spChg chg="mod">
          <ac:chgData name="Han - I Wang" userId="4862a0e6-5361-4b2d-ae01-0c058aca75d8" providerId="ADAL" clId="{1DDF6EB5-23E1-4A80-81AF-EB951660F5A9}" dt="2024-02-12T12:45:16.025" v="129" actId="2711"/>
          <ac:spMkLst>
            <pc:docMk/>
            <pc:sldMk cId="2053113064" sldId="256"/>
            <ac:spMk id="83" creationId="{8BBAE89C-961A-5726-80BE-749951887CAC}"/>
          </ac:spMkLst>
        </pc:spChg>
        <pc:spChg chg="mod">
          <ac:chgData name="Han - I Wang" userId="4862a0e6-5361-4b2d-ae01-0c058aca75d8" providerId="ADAL" clId="{1DDF6EB5-23E1-4A80-81AF-EB951660F5A9}" dt="2024-02-12T12:45:16.240" v="130" actId="2711"/>
          <ac:spMkLst>
            <pc:docMk/>
            <pc:sldMk cId="2053113064" sldId="256"/>
            <ac:spMk id="86" creationId="{713D4BFF-96D0-ECAB-11A8-221A1571C2F0}"/>
          </ac:spMkLst>
        </pc:spChg>
        <pc:spChg chg="mod">
          <ac:chgData name="Han - I Wang" userId="4862a0e6-5361-4b2d-ae01-0c058aca75d8" providerId="ADAL" clId="{1DDF6EB5-23E1-4A80-81AF-EB951660F5A9}" dt="2024-02-12T12:45:16.472" v="131" actId="2711"/>
          <ac:spMkLst>
            <pc:docMk/>
            <pc:sldMk cId="2053113064" sldId="256"/>
            <ac:spMk id="87" creationId="{5ADCAE28-7870-5B1B-F96A-B39FB797511E}"/>
          </ac:spMkLst>
        </pc:spChg>
        <pc:spChg chg="mod">
          <ac:chgData name="Han - I Wang" userId="4862a0e6-5361-4b2d-ae01-0c058aca75d8" providerId="ADAL" clId="{1DDF6EB5-23E1-4A80-81AF-EB951660F5A9}" dt="2024-02-12T12:45:16.472" v="131" actId="2711"/>
          <ac:spMkLst>
            <pc:docMk/>
            <pc:sldMk cId="2053113064" sldId="256"/>
            <ac:spMk id="88" creationId="{E71E806E-0A8D-DADD-E8D4-306F8503B8DD}"/>
          </ac:spMkLst>
        </pc:spChg>
        <pc:spChg chg="mod">
          <ac:chgData name="Han - I Wang" userId="4862a0e6-5361-4b2d-ae01-0c058aca75d8" providerId="ADAL" clId="{1DDF6EB5-23E1-4A80-81AF-EB951660F5A9}" dt="2024-02-12T12:45:16.472" v="131" actId="2711"/>
          <ac:spMkLst>
            <pc:docMk/>
            <pc:sldMk cId="2053113064" sldId="256"/>
            <ac:spMk id="89" creationId="{91593A46-EEB3-2F8B-FECD-440BFC91FB8F}"/>
          </ac:spMkLst>
        </pc:spChg>
        <pc:spChg chg="mod">
          <ac:chgData name="Han - I Wang" userId="4862a0e6-5361-4b2d-ae01-0c058aca75d8" providerId="ADAL" clId="{1DDF6EB5-23E1-4A80-81AF-EB951660F5A9}" dt="2024-02-12T12:45:16.472" v="131" actId="2711"/>
          <ac:spMkLst>
            <pc:docMk/>
            <pc:sldMk cId="2053113064" sldId="256"/>
            <ac:spMk id="93" creationId="{87F11CE2-7334-F3EE-FD9E-C27014857272}"/>
          </ac:spMkLst>
        </pc:spChg>
        <pc:spChg chg="mod">
          <ac:chgData name="Han - I Wang" userId="4862a0e6-5361-4b2d-ae01-0c058aca75d8" providerId="ADAL" clId="{1DDF6EB5-23E1-4A80-81AF-EB951660F5A9}" dt="2024-02-12T12:46:29.140" v="134" actId="2711"/>
          <ac:spMkLst>
            <pc:docMk/>
            <pc:sldMk cId="2053113064" sldId="256"/>
            <ac:spMk id="94" creationId="{FA9D72B6-B23A-0496-386B-4F76E50EF581}"/>
          </ac:spMkLst>
        </pc:spChg>
        <pc:spChg chg="mod">
          <ac:chgData name="Han - I Wang" userId="4862a0e6-5361-4b2d-ae01-0c058aca75d8" providerId="ADAL" clId="{1DDF6EB5-23E1-4A80-81AF-EB951660F5A9}" dt="2024-02-12T12:45:54.888" v="132" actId="2711"/>
          <ac:spMkLst>
            <pc:docMk/>
            <pc:sldMk cId="2053113064" sldId="256"/>
            <ac:spMk id="96" creationId="{2F816309-49E6-B855-73DB-F8C78334E623}"/>
          </ac:spMkLst>
        </pc:spChg>
        <pc:spChg chg="mod">
          <ac:chgData name="Han - I Wang" userId="4862a0e6-5361-4b2d-ae01-0c058aca75d8" providerId="ADAL" clId="{1DDF6EB5-23E1-4A80-81AF-EB951660F5A9}" dt="2024-02-12T12:46:09.469" v="133" actId="2711"/>
          <ac:spMkLst>
            <pc:docMk/>
            <pc:sldMk cId="2053113064" sldId="256"/>
            <ac:spMk id="97" creationId="{93B8624C-4C83-3E3F-BF4B-C71A820F2FBF}"/>
          </ac:spMkLst>
        </pc:spChg>
        <pc:spChg chg="mod">
          <ac:chgData name="Han - I Wang" userId="4862a0e6-5361-4b2d-ae01-0c058aca75d8" providerId="ADAL" clId="{1DDF6EB5-23E1-4A80-81AF-EB951660F5A9}" dt="2024-02-12T12:46:09.469" v="133" actId="2711"/>
          <ac:spMkLst>
            <pc:docMk/>
            <pc:sldMk cId="2053113064" sldId="256"/>
            <ac:spMk id="98" creationId="{D4451A43-573E-41D3-F359-7BC6F634DDBD}"/>
          </ac:spMkLst>
        </pc:spChg>
        <pc:spChg chg="mod">
          <ac:chgData name="Han - I Wang" userId="4862a0e6-5361-4b2d-ae01-0c058aca75d8" providerId="ADAL" clId="{1DDF6EB5-23E1-4A80-81AF-EB951660F5A9}" dt="2024-02-12T12:46:09.469" v="133" actId="2711"/>
          <ac:spMkLst>
            <pc:docMk/>
            <pc:sldMk cId="2053113064" sldId="256"/>
            <ac:spMk id="115" creationId="{828D223B-87FC-8A99-F089-867B92CA375C}"/>
          </ac:spMkLst>
        </pc:spChg>
        <pc:graphicFrameChg chg="mod">
          <ac:chgData name="Han - I Wang" userId="4862a0e6-5361-4b2d-ae01-0c058aca75d8" providerId="ADAL" clId="{1DDF6EB5-23E1-4A80-81AF-EB951660F5A9}" dt="2024-02-12T12:47:11.936" v="146" actId="1036"/>
          <ac:graphicFrameMkLst>
            <pc:docMk/>
            <pc:sldMk cId="2053113064" sldId="256"/>
            <ac:graphicFrameMk id="95" creationId="{D8F2E2FE-56D5-D152-21CD-1A4B503321DD}"/>
          </ac:graphicFrameMkLst>
        </pc:graphicFrameChg>
        <pc:picChg chg="add del mod">
          <ac:chgData name="Han - I Wang" userId="4862a0e6-5361-4b2d-ae01-0c058aca75d8" providerId="ADAL" clId="{1DDF6EB5-23E1-4A80-81AF-EB951660F5A9}" dt="2024-02-12T12:31:44.410" v="78" actId="21"/>
          <ac:picMkLst>
            <pc:docMk/>
            <pc:sldMk cId="2053113064" sldId="256"/>
            <ac:picMk id="17" creationId="{E153225D-60DC-B313-FC3B-D88BC2DADC3E}"/>
          </ac:picMkLst>
        </pc:picChg>
        <pc:picChg chg="add mod">
          <ac:chgData name="Han - I Wang" userId="4862a0e6-5361-4b2d-ae01-0c058aca75d8" providerId="ADAL" clId="{1DDF6EB5-23E1-4A80-81AF-EB951660F5A9}" dt="2024-02-12T12:31:50.339" v="81" actId="1076"/>
          <ac:picMkLst>
            <pc:docMk/>
            <pc:sldMk cId="2053113064" sldId="256"/>
            <ac:picMk id="18" creationId="{E153225D-60DC-B313-FC3B-D88BC2DADC3E}"/>
          </ac:picMkLst>
        </pc:picChg>
        <pc:picChg chg="add mod">
          <ac:chgData name="Han - I Wang" userId="4862a0e6-5361-4b2d-ae01-0c058aca75d8" providerId="ADAL" clId="{1DDF6EB5-23E1-4A80-81AF-EB951660F5A9}" dt="2024-02-12T12:32:38.083" v="86" actId="1076"/>
          <ac:picMkLst>
            <pc:docMk/>
            <pc:sldMk cId="2053113064" sldId="256"/>
            <ac:picMk id="19" creationId="{F6C90DF3-CB7C-3E8D-BEA9-21423A78A6DD}"/>
          </ac:picMkLst>
        </pc:picChg>
        <pc:picChg chg="add mod">
          <ac:chgData name="Han - I Wang" userId="4862a0e6-5361-4b2d-ae01-0c058aca75d8" providerId="ADAL" clId="{1DDF6EB5-23E1-4A80-81AF-EB951660F5A9}" dt="2024-02-12T12:33:13.476" v="91" actId="1076"/>
          <ac:picMkLst>
            <pc:docMk/>
            <pc:sldMk cId="2053113064" sldId="256"/>
            <ac:picMk id="20" creationId="{5CDDC4D0-052A-3428-8B53-4C1B8EEFD362}"/>
          </ac:picMkLst>
        </pc:picChg>
        <pc:picChg chg="add mod">
          <ac:chgData name="Han - I Wang" userId="4862a0e6-5361-4b2d-ae01-0c058aca75d8" providerId="ADAL" clId="{1DDF6EB5-23E1-4A80-81AF-EB951660F5A9}" dt="2024-02-12T12:37:59.267" v="99" actId="1076"/>
          <ac:picMkLst>
            <pc:docMk/>
            <pc:sldMk cId="2053113064" sldId="256"/>
            <ac:picMk id="21" creationId="{A03548B2-CACB-A4FF-36DB-3599DB9DD373}"/>
          </ac:picMkLst>
        </pc:picChg>
        <pc:picChg chg="add mod">
          <ac:chgData name="Han - I Wang" userId="4862a0e6-5361-4b2d-ae01-0c058aca75d8" providerId="ADAL" clId="{1DDF6EB5-23E1-4A80-81AF-EB951660F5A9}" dt="2024-02-12T12:38:20.827" v="105" actId="1076"/>
          <ac:picMkLst>
            <pc:docMk/>
            <pc:sldMk cId="2053113064" sldId="256"/>
            <ac:picMk id="22" creationId="{1C78CE5F-92D7-D628-14EE-5DB6596B0508}"/>
          </ac:picMkLst>
        </pc:picChg>
        <pc:picChg chg="add mod">
          <ac:chgData name="Han - I Wang" userId="4862a0e6-5361-4b2d-ae01-0c058aca75d8" providerId="ADAL" clId="{1DDF6EB5-23E1-4A80-81AF-EB951660F5A9}" dt="2024-02-12T12:38:46.369" v="116" actId="1037"/>
          <ac:picMkLst>
            <pc:docMk/>
            <pc:sldMk cId="2053113064" sldId="256"/>
            <ac:picMk id="23" creationId="{E038E714-8B33-49B2-A626-026807F3438B}"/>
          </ac:picMkLst>
        </pc:picChg>
        <pc:picChg chg="del">
          <ac:chgData name="Han - I Wang" userId="4862a0e6-5361-4b2d-ae01-0c058aca75d8" providerId="ADAL" clId="{1DDF6EB5-23E1-4A80-81AF-EB951660F5A9}" dt="2024-02-12T12:29:51.204" v="61" actId="478"/>
          <ac:picMkLst>
            <pc:docMk/>
            <pc:sldMk cId="2053113064" sldId="256"/>
            <ac:picMk id="75" creationId="{6D9242A3-7EBE-CE12-3DF5-78743F5D8B55}"/>
          </ac:picMkLst>
        </pc:picChg>
        <pc:picChg chg="del">
          <ac:chgData name="Han - I Wang" userId="4862a0e6-5361-4b2d-ae01-0c058aca75d8" providerId="ADAL" clId="{1DDF6EB5-23E1-4A80-81AF-EB951660F5A9}" dt="2024-02-12T12:29:58.821" v="64" actId="478"/>
          <ac:picMkLst>
            <pc:docMk/>
            <pc:sldMk cId="2053113064" sldId="256"/>
            <ac:picMk id="80" creationId="{E5CED303-9539-BE69-2462-85BBFF45420E}"/>
          </ac:picMkLst>
        </pc:picChg>
        <pc:picChg chg="del">
          <ac:chgData name="Han - I Wang" userId="4862a0e6-5361-4b2d-ae01-0c058aca75d8" providerId="ADAL" clId="{1DDF6EB5-23E1-4A80-81AF-EB951660F5A9}" dt="2024-02-12T12:30:13.483" v="69" actId="478"/>
          <ac:picMkLst>
            <pc:docMk/>
            <pc:sldMk cId="2053113064" sldId="256"/>
            <ac:picMk id="81" creationId="{2A29D83D-2417-BD13-9498-A51FB1D3E02D}"/>
          </ac:picMkLst>
        </pc:picChg>
        <pc:picChg chg="del">
          <ac:chgData name="Han - I Wang" userId="4862a0e6-5361-4b2d-ae01-0c058aca75d8" providerId="ADAL" clId="{1DDF6EB5-23E1-4A80-81AF-EB951660F5A9}" dt="2024-02-12T12:29:35.812" v="29" actId="478"/>
          <ac:picMkLst>
            <pc:docMk/>
            <pc:sldMk cId="2053113064" sldId="256"/>
            <ac:picMk id="90" creationId="{E61A7A6C-92F3-AF7F-8AB1-D33A89890EA2}"/>
          </ac:picMkLst>
        </pc:picChg>
        <pc:picChg chg="del">
          <ac:chgData name="Han - I Wang" userId="4862a0e6-5361-4b2d-ae01-0c058aca75d8" providerId="ADAL" clId="{1DDF6EB5-23E1-4A80-81AF-EB951660F5A9}" dt="2024-02-12T12:29:33.419" v="28" actId="478"/>
          <ac:picMkLst>
            <pc:docMk/>
            <pc:sldMk cId="2053113064" sldId="256"/>
            <ac:picMk id="91" creationId="{DA22F892-F6CE-7CE1-00F7-99D02685B8DE}"/>
          </ac:picMkLst>
        </pc:picChg>
        <pc:picChg chg="del">
          <ac:chgData name="Han - I Wang" userId="4862a0e6-5361-4b2d-ae01-0c058aca75d8" providerId="ADAL" clId="{1DDF6EB5-23E1-4A80-81AF-EB951660F5A9}" dt="2024-02-12T12:29:31.850" v="27" actId="478"/>
          <ac:picMkLst>
            <pc:docMk/>
            <pc:sldMk cId="2053113064" sldId="256"/>
            <ac:picMk id="92" creationId="{C1B17000-0A88-B1CC-AD4B-538B45B400CE}"/>
          </ac:picMkLst>
        </pc:picChg>
        <pc:picChg chg="del">
          <ac:chgData name="Han - I Wang" userId="4862a0e6-5361-4b2d-ae01-0c058aca75d8" providerId="ADAL" clId="{1DDF6EB5-23E1-4A80-81AF-EB951660F5A9}" dt="2024-02-12T12:37:55.209" v="98" actId="478"/>
          <ac:picMkLst>
            <pc:docMk/>
            <pc:sldMk cId="2053113064" sldId="256"/>
            <ac:picMk id="110" creationId="{0CA53EEA-2AEE-5315-2C97-2BDDB0156418}"/>
          </ac:picMkLst>
        </pc:picChg>
        <pc:picChg chg="del">
          <ac:chgData name="Han - I Wang" userId="4862a0e6-5361-4b2d-ae01-0c058aca75d8" providerId="ADAL" clId="{1DDF6EB5-23E1-4A80-81AF-EB951660F5A9}" dt="2024-02-12T12:38:17.705" v="104" actId="478"/>
          <ac:picMkLst>
            <pc:docMk/>
            <pc:sldMk cId="2053113064" sldId="256"/>
            <ac:picMk id="111" creationId="{29107BAC-D68D-5C55-43D2-4B41EBB4A2B3}"/>
          </ac:picMkLst>
        </pc:picChg>
        <pc:picChg chg="del">
          <ac:chgData name="Han - I Wang" userId="4862a0e6-5361-4b2d-ae01-0c058aca75d8" providerId="ADAL" clId="{1DDF6EB5-23E1-4A80-81AF-EB951660F5A9}" dt="2024-02-12T12:33:02.650" v="87" actId="478"/>
          <ac:picMkLst>
            <pc:docMk/>
            <pc:sldMk cId="2053113064" sldId="256"/>
            <ac:picMk id="112" creationId="{260F977F-7951-CBC9-C1E5-8DC468E5FFCC}"/>
          </ac:picMkLst>
        </pc:picChg>
        <pc:picChg chg="del">
          <ac:chgData name="Han - I Wang" userId="4862a0e6-5361-4b2d-ae01-0c058aca75d8" providerId="ADAL" clId="{1DDF6EB5-23E1-4A80-81AF-EB951660F5A9}" dt="2024-02-12T12:31:46.039" v="79" actId="478"/>
          <ac:picMkLst>
            <pc:docMk/>
            <pc:sldMk cId="2053113064" sldId="256"/>
            <ac:picMk id="113" creationId="{E23AA402-9B1A-CED2-6D4B-3EB5A7FBFDEA}"/>
          </ac:picMkLst>
        </pc:picChg>
        <pc:picChg chg="del">
          <ac:chgData name="Han - I Wang" userId="4862a0e6-5361-4b2d-ae01-0c058aca75d8" providerId="ADAL" clId="{1DDF6EB5-23E1-4A80-81AF-EB951660F5A9}" dt="2024-02-12T12:32:27.914" v="82" actId="478"/>
          <ac:picMkLst>
            <pc:docMk/>
            <pc:sldMk cId="2053113064" sldId="256"/>
            <ac:picMk id="114" creationId="{ABFB646F-35B6-2CDB-8BB4-F16746EC37E2}"/>
          </ac:picMkLst>
        </pc:picChg>
        <pc:picChg chg="del">
          <ac:chgData name="Han - I Wang" userId="4862a0e6-5361-4b2d-ae01-0c058aca75d8" providerId="ADAL" clId="{1DDF6EB5-23E1-4A80-81AF-EB951660F5A9}" dt="2024-02-12T12:38:40.610" v="111" actId="478"/>
          <ac:picMkLst>
            <pc:docMk/>
            <pc:sldMk cId="2053113064" sldId="256"/>
            <ac:picMk id="116" creationId="{57A7753E-CADD-FD97-AAA4-B9A619E33C1B}"/>
          </ac:picMkLst>
        </pc:picChg>
        <pc:cxnChg chg="mod">
          <ac:chgData name="Han - I Wang" userId="4862a0e6-5361-4b2d-ae01-0c058aca75d8" providerId="ADAL" clId="{1DDF6EB5-23E1-4A80-81AF-EB951660F5A9}" dt="2024-02-12T12:27:23.948" v="4" actId="208"/>
          <ac:cxnSpMkLst>
            <pc:docMk/>
            <pc:sldMk cId="2053113064" sldId="256"/>
            <ac:cxnSpMk id="72" creationId="{FFBD2D48-0D6B-6CCF-680E-8A2CBEC5352D}"/>
          </ac:cxnSpMkLst>
        </pc:cxnChg>
        <pc:cxnChg chg="mod">
          <ac:chgData name="Han - I Wang" userId="4862a0e6-5361-4b2d-ae01-0c058aca75d8" providerId="ADAL" clId="{1DDF6EB5-23E1-4A80-81AF-EB951660F5A9}" dt="2024-02-12T12:47:07.444" v="140" actId="1036"/>
          <ac:cxnSpMkLst>
            <pc:docMk/>
            <pc:sldMk cId="2053113064" sldId="256"/>
            <ac:cxnSpMk id="77" creationId="{051D8C3D-4A30-EFD9-A5F5-FDB6AE839DE3}"/>
          </ac:cxnSpMkLst>
        </pc:cxnChg>
        <pc:cxnChg chg="mod">
          <ac:chgData name="Han - I Wang" userId="4862a0e6-5361-4b2d-ae01-0c058aca75d8" providerId="ADAL" clId="{1DDF6EB5-23E1-4A80-81AF-EB951660F5A9}" dt="2024-02-12T12:27:08.128" v="2" actId="208"/>
          <ac:cxnSpMkLst>
            <pc:docMk/>
            <pc:sldMk cId="2053113064" sldId="256"/>
            <ac:cxnSpMk id="84" creationId="{6E028669-D286-C82A-4263-2D51A21BC9D9}"/>
          </ac:cxnSpMkLst>
        </pc:cxnChg>
        <pc:cxnChg chg="mod">
          <ac:chgData name="Han - I Wang" userId="4862a0e6-5361-4b2d-ae01-0c058aca75d8" providerId="ADAL" clId="{1DDF6EB5-23E1-4A80-81AF-EB951660F5A9}" dt="2024-02-12T12:27:10.571" v="3" actId="208"/>
          <ac:cxnSpMkLst>
            <pc:docMk/>
            <pc:sldMk cId="2053113064" sldId="256"/>
            <ac:cxnSpMk id="85" creationId="{8897C371-7BBB-7AE8-DA56-E97C4FB82AF5}"/>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400800" y="4713925"/>
            <a:ext cx="38404800" cy="10027920"/>
          </a:xfrm>
        </p:spPr>
        <p:txBody>
          <a:bodyPr anchor="b"/>
          <a:lstStyle>
            <a:lvl1pPr algn="ctr">
              <a:defRPr sz="25200"/>
            </a:lvl1pPr>
          </a:lstStyle>
          <a:p>
            <a:r>
              <a:rPr lang="en-US"/>
              <a:t>Click to edit Master title style</a:t>
            </a:r>
            <a:endParaRPr lang="en-US" dirty="0"/>
          </a:p>
        </p:txBody>
      </p:sp>
      <p:sp>
        <p:nvSpPr>
          <p:cNvPr id="3" name="Subtitle 2"/>
          <p:cNvSpPr>
            <a:spLocks noGrp="1"/>
          </p:cNvSpPr>
          <p:nvPr>
            <p:ph type="subTitle" idx="1"/>
          </p:nvPr>
        </p:nvSpPr>
        <p:spPr>
          <a:xfrm>
            <a:off x="6400800" y="15128560"/>
            <a:ext cx="38404800" cy="6954200"/>
          </a:xfrm>
        </p:spPr>
        <p:txBody>
          <a:bodyPr/>
          <a:lstStyle>
            <a:lvl1pPr marL="0" indent="0" algn="ctr">
              <a:buNone/>
              <a:defRPr sz="10080"/>
            </a:lvl1pPr>
            <a:lvl2pPr marL="1920240" indent="0" algn="ctr">
              <a:buNone/>
              <a:defRPr sz="8400"/>
            </a:lvl2pPr>
            <a:lvl3pPr marL="3840480" indent="0" algn="ctr">
              <a:buNone/>
              <a:defRPr sz="7560"/>
            </a:lvl3pPr>
            <a:lvl4pPr marL="5760720" indent="0" algn="ctr">
              <a:buNone/>
              <a:defRPr sz="6720"/>
            </a:lvl4pPr>
            <a:lvl5pPr marL="7680960" indent="0" algn="ctr">
              <a:buNone/>
              <a:defRPr sz="6720"/>
            </a:lvl5pPr>
            <a:lvl6pPr marL="9601200" indent="0" algn="ctr">
              <a:buNone/>
              <a:defRPr sz="6720"/>
            </a:lvl6pPr>
            <a:lvl7pPr marL="11521440" indent="0" algn="ctr">
              <a:buNone/>
              <a:defRPr sz="6720"/>
            </a:lvl7pPr>
            <a:lvl8pPr marL="13441680" indent="0" algn="ctr">
              <a:buNone/>
              <a:defRPr sz="6720"/>
            </a:lvl8pPr>
            <a:lvl9pPr marL="15361920" indent="0" algn="ctr">
              <a:buNone/>
              <a:defRPr sz="672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4CE6532-559F-4763-AB38-7B01588690AE}" type="datetimeFigureOut">
              <a:rPr lang="en-GB" smtClean="0"/>
              <a:t>12/02/2024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6F60BE-7939-42BC-9E2C-CF210D177121}" type="slidenum">
              <a:rPr lang="en-GB" smtClean="0"/>
              <a:t>‹#›</a:t>
            </a:fld>
            <a:endParaRPr lang="en-GB"/>
          </a:p>
        </p:txBody>
      </p:sp>
    </p:spTree>
    <p:extLst>
      <p:ext uri="{BB962C8B-B14F-4D97-AF65-F5344CB8AC3E}">
        <p14:creationId xmlns:p14="http://schemas.microsoft.com/office/powerpoint/2010/main" val="638398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CE6532-559F-4763-AB38-7B01588690AE}" type="datetimeFigureOut">
              <a:rPr lang="en-GB" smtClean="0"/>
              <a:t>12/02/2024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6F60BE-7939-42BC-9E2C-CF210D177121}" type="slidenum">
              <a:rPr lang="en-GB" smtClean="0"/>
              <a:t>‹#›</a:t>
            </a:fld>
            <a:endParaRPr lang="en-GB"/>
          </a:p>
        </p:txBody>
      </p:sp>
    </p:spTree>
    <p:extLst>
      <p:ext uri="{BB962C8B-B14F-4D97-AF65-F5344CB8AC3E}">
        <p14:creationId xmlns:p14="http://schemas.microsoft.com/office/powerpoint/2010/main" val="4183036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644580" y="1533525"/>
            <a:ext cx="11041380" cy="2440972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520440" y="1533525"/>
            <a:ext cx="32484060" cy="244097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CE6532-559F-4763-AB38-7B01588690AE}" type="datetimeFigureOut">
              <a:rPr lang="en-GB" smtClean="0"/>
              <a:t>12/02/2024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6F60BE-7939-42BC-9E2C-CF210D177121}" type="slidenum">
              <a:rPr lang="en-GB" smtClean="0"/>
              <a:t>‹#›</a:t>
            </a:fld>
            <a:endParaRPr lang="en-GB"/>
          </a:p>
        </p:txBody>
      </p:sp>
    </p:spTree>
    <p:extLst>
      <p:ext uri="{BB962C8B-B14F-4D97-AF65-F5344CB8AC3E}">
        <p14:creationId xmlns:p14="http://schemas.microsoft.com/office/powerpoint/2010/main" val="1934204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CE6532-559F-4763-AB38-7B01588690AE}" type="datetimeFigureOut">
              <a:rPr lang="en-GB" smtClean="0"/>
              <a:t>12/02/2024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6F60BE-7939-42BC-9E2C-CF210D177121}" type="slidenum">
              <a:rPr lang="en-GB" smtClean="0"/>
              <a:t>‹#›</a:t>
            </a:fld>
            <a:endParaRPr lang="en-GB"/>
          </a:p>
        </p:txBody>
      </p:sp>
    </p:spTree>
    <p:extLst>
      <p:ext uri="{BB962C8B-B14F-4D97-AF65-F5344CB8AC3E}">
        <p14:creationId xmlns:p14="http://schemas.microsoft.com/office/powerpoint/2010/main" val="772458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93770" y="7180902"/>
            <a:ext cx="44165520" cy="11981495"/>
          </a:xfrm>
        </p:spPr>
        <p:txBody>
          <a:bodyPr anchor="b"/>
          <a:lstStyle>
            <a:lvl1pPr>
              <a:defRPr sz="25200"/>
            </a:lvl1pPr>
          </a:lstStyle>
          <a:p>
            <a:r>
              <a:rPr lang="en-US"/>
              <a:t>Click to edit Master title style</a:t>
            </a:r>
            <a:endParaRPr lang="en-US" dirty="0"/>
          </a:p>
        </p:txBody>
      </p:sp>
      <p:sp>
        <p:nvSpPr>
          <p:cNvPr id="3" name="Text Placeholder 2"/>
          <p:cNvSpPr>
            <a:spLocks noGrp="1"/>
          </p:cNvSpPr>
          <p:nvPr>
            <p:ph type="body" idx="1"/>
          </p:nvPr>
        </p:nvSpPr>
        <p:spPr>
          <a:xfrm>
            <a:off x="3493770" y="19275747"/>
            <a:ext cx="44165520" cy="6300785"/>
          </a:xfrm>
        </p:spPr>
        <p:txBody>
          <a:bodyPr/>
          <a:lstStyle>
            <a:lvl1pPr marL="0" indent="0">
              <a:buNone/>
              <a:defRPr sz="10080">
                <a:solidFill>
                  <a:schemeClr val="tx1">
                    <a:tint val="75000"/>
                  </a:schemeClr>
                </a:solidFill>
              </a:defRPr>
            </a:lvl1pPr>
            <a:lvl2pPr marL="1920240" indent="0">
              <a:buNone/>
              <a:defRPr sz="8400">
                <a:solidFill>
                  <a:schemeClr val="tx1">
                    <a:tint val="75000"/>
                  </a:schemeClr>
                </a:solidFill>
              </a:defRPr>
            </a:lvl2pPr>
            <a:lvl3pPr marL="3840480" indent="0">
              <a:buNone/>
              <a:defRPr sz="7560">
                <a:solidFill>
                  <a:schemeClr val="tx1">
                    <a:tint val="75000"/>
                  </a:schemeClr>
                </a:solidFill>
              </a:defRPr>
            </a:lvl3pPr>
            <a:lvl4pPr marL="5760720" indent="0">
              <a:buNone/>
              <a:defRPr sz="6720">
                <a:solidFill>
                  <a:schemeClr val="tx1">
                    <a:tint val="75000"/>
                  </a:schemeClr>
                </a:solidFill>
              </a:defRPr>
            </a:lvl4pPr>
            <a:lvl5pPr marL="7680960" indent="0">
              <a:buNone/>
              <a:defRPr sz="6720">
                <a:solidFill>
                  <a:schemeClr val="tx1">
                    <a:tint val="75000"/>
                  </a:schemeClr>
                </a:solidFill>
              </a:defRPr>
            </a:lvl5pPr>
            <a:lvl6pPr marL="9601200" indent="0">
              <a:buNone/>
              <a:defRPr sz="6720">
                <a:solidFill>
                  <a:schemeClr val="tx1">
                    <a:tint val="75000"/>
                  </a:schemeClr>
                </a:solidFill>
              </a:defRPr>
            </a:lvl6pPr>
            <a:lvl7pPr marL="11521440" indent="0">
              <a:buNone/>
              <a:defRPr sz="6720">
                <a:solidFill>
                  <a:schemeClr val="tx1">
                    <a:tint val="75000"/>
                  </a:schemeClr>
                </a:solidFill>
              </a:defRPr>
            </a:lvl7pPr>
            <a:lvl8pPr marL="13441680" indent="0">
              <a:buNone/>
              <a:defRPr sz="6720">
                <a:solidFill>
                  <a:schemeClr val="tx1">
                    <a:tint val="75000"/>
                  </a:schemeClr>
                </a:solidFill>
              </a:defRPr>
            </a:lvl8pPr>
            <a:lvl9pPr marL="15361920" indent="0">
              <a:buNone/>
              <a:defRPr sz="67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CE6532-559F-4763-AB38-7B01588690AE}" type="datetimeFigureOut">
              <a:rPr lang="en-GB" smtClean="0"/>
              <a:t>12/02/2024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6F60BE-7939-42BC-9E2C-CF210D177121}" type="slidenum">
              <a:rPr lang="en-GB" smtClean="0"/>
              <a:t>‹#›</a:t>
            </a:fld>
            <a:endParaRPr lang="en-GB"/>
          </a:p>
        </p:txBody>
      </p:sp>
    </p:spTree>
    <p:extLst>
      <p:ext uri="{BB962C8B-B14F-4D97-AF65-F5344CB8AC3E}">
        <p14:creationId xmlns:p14="http://schemas.microsoft.com/office/powerpoint/2010/main" val="4290566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520440" y="7667625"/>
            <a:ext cx="21762720" cy="182756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5923240" y="7667625"/>
            <a:ext cx="21762720" cy="182756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4CE6532-559F-4763-AB38-7B01588690AE}" type="datetimeFigureOut">
              <a:rPr lang="en-GB" smtClean="0"/>
              <a:t>12/02/2024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66F60BE-7939-42BC-9E2C-CF210D177121}" type="slidenum">
              <a:rPr lang="en-GB" smtClean="0"/>
              <a:t>‹#›</a:t>
            </a:fld>
            <a:endParaRPr lang="en-GB"/>
          </a:p>
        </p:txBody>
      </p:sp>
    </p:spTree>
    <p:extLst>
      <p:ext uri="{BB962C8B-B14F-4D97-AF65-F5344CB8AC3E}">
        <p14:creationId xmlns:p14="http://schemas.microsoft.com/office/powerpoint/2010/main" val="2265821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527110" y="1533527"/>
            <a:ext cx="44165520" cy="5567365"/>
          </a:xfrm>
        </p:spPr>
        <p:txBody>
          <a:bodyPr/>
          <a:lstStyle/>
          <a:p>
            <a:r>
              <a:rPr lang="en-US"/>
              <a:t>Click to edit Master title style</a:t>
            </a:r>
            <a:endParaRPr lang="en-US" dirty="0"/>
          </a:p>
        </p:txBody>
      </p:sp>
      <p:sp>
        <p:nvSpPr>
          <p:cNvPr id="3" name="Text Placeholder 2"/>
          <p:cNvSpPr>
            <a:spLocks noGrp="1"/>
          </p:cNvSpPr>
          <p:nvPr>
            <p:ph type="body" idx="1"/>
          </p:nvPr>
        </p:nvSpPr>
        <p:spPr>
          <a:xfrm>
            <a:off x="3527112" y="7060885"/>
            <a:ext cx="21662705" cy="3460430"/>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a:t>Click to edit Master text styles</a:t>
            </a:r>
          </a:p>
        </p:txBody>
      </p:sp>
      <p:sp>
        <p:nvSpPr>
          <p:cNvPr id="4" name="Content Placeholder 3"/>
          <p:cNvSpPr>
            <a:spLocks noGrp="1"/>
          </p:cNvSpPr>
          <p:nvPr>
            <p:ph sz="half" idx="2"/>
          </p:nvPr>
        </p:nvSpPr>
        <p:spPr>
          <a:xfrm>
            <a:off x="3527112" y="10521315"/>
            <a:ext cx="21662705" cy="154752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5923240" y="7060885"/>
            <a:ext cx="21769390" cy="3460430"/>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a:t>Click to edit Master text styles</a:t>
            </a:r>
          </a:p>
        </p:txBody>
      </p:sp>
      <p:sp>
        <p:nvSpPr>
          <p:cNvPr id="6" name="Content Placeholder 5"/>
          <p:cNvSpPr>
            <a:spLocks noGrp="1"/>
          </p:cNvSpPr>
          <p:nvPr>
            <p:ph sz="quarter" idx="4"/>
          </p:nvPr>
        </p:nvSpPr>
        <p:spPr>
          <a:xfrm>
            <a:off x="25923240" y="10521315"/>
            <a:ext cx="21769390" cy="154752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E6532-559F-4763-AB38-7B01588690AE}" type="datetimeFigureOut">
              <a:rPr lang="en-GB" smtClean="0"/>
              <a:t>12/02/2024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66F60BE-7939-42BC-9E2C-CF210D177121}" type="slidenum">
              <a:rPr lang="en-GB" smtClean="0"/>
              <a:t>‹#›</a:t>
            </a:fld>
            <a:endParaRPr lang="en-GB"/>
          </a:p>
        </p:txBody>
      </p:sp>
    </p:spTree>
    <p:extLst>
      <p:ext uri="{BB962C8B-B14F-4D97-AF65-F5344CB8AC3E}">
        <p14:creationId xmlns:p14="http://schemas.microsoft.com/office/powerpoint/2010/main" val="298896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4CE6532-559F-4763-AB38-7B01588690AE}" type="datetimeFigureOut">
              <a:rPr lang="en-GB" smtClean="0"/>
              <a:t>12/02/2024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66F60BE-7939-42BC-9E2C-CF210D177121}" type="slidenum">
              <a:rPr lang="en-GB" smtClean="0"/>
              <a:t>‹#›</a:t>
            </a:fld>
            <a:endParaRPr lang="en-GB"/>
          </a:p>
        </p:txBody>
      </p:sp>
    </p:spTree>
    <p:extLst>
      <p:ext uri="{BB962C8B-B14F-4D97-AF65-F5344CB8AC3E}">
        <p14:creationId xmlns:p14="http://schemas.microsoft.com/office/powerpoint/2010/main" val="3636590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CE6532-559F-4763-AB38-7B01588690AE}" type="datetimeFigureOut">
              <a:rPr lang="en-GB" smtClean="0"/>
              <a:t>12/02/2024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66F60BE-7939-42BC-9E2C-CF210D177121}" type="slidenum">
              <a:rPr lang="en-GB" smtClean="0"/>
              <a:t>‹#›</a:t>
            </a:fld>
            <a:endParaRPr lang="en-GB"/>
          </a:p>
        </p:txBody>
      </p:sp>
    </p:spTree>
    <p:extLst>
      <p:ext uri="{BB962C8B-B14F-4D97-AF65-F5344CB8AC3E}">
        <p14:creationId xmlns:p14="http://schemas.microsoft.com/office/powerpoint/2010/main" val="1062650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27112" y="1920240"/>
            <a:ext cx="16515395" cy="6720840"/>
          </a:xfrm>
        </p:spPr>
        <p:txBody>
          <a:bodyPr anchor="b"/>
          <a:lstStyle>
            <a:lvl1pPr>
              <a:defRPr sz="13440"/>
            </a:lvl1pPr>
          </a:lstStyle>
          <a:p>
            <a:r>
              <a:rPr lang="en-US"/>
              <a:t>Click to edit Master title style</a:t>
            </a:r>
            <a:endParaRPr lang="en-US" dirty="0"/>
          </a:p>
        </p:txBody>
      </p:sp>
      <p:sp>
        <p:nvSpPr>
          <p:cNvPr id="3" name="Content Placeholder 2"/>
          <p:cNvSpPr>
            <a:spLocks noGrp="1"/>
          </p:cNvSpPr>
          <p:nvPr>
            <p:ph idx="1"/>
          </p:nvPr>
        </p:nvSpPr>
        <p:spPr>
          <a:xfrm>
            <a:off x="21769390" y="4147187"/>
            <a:ext cx="25923240" cy="20469225"/>
          </a:xfrm>
        </p:spPr>
        <p:txBody>
          <a:bodyPr/>
          <a:lstStyle>
            <a:lvl1pPr>
              <a:defRPr sz="13440"/>
            </a:lvl1pPr>
            <a:lvl2pPr>
              <a:defRPr sz="11760"/>
            </a:lvl2pPr>
            <a:lvl3pPr>
              <a:defRPr sz="10080"/>
            </a:lvl3pPr>
            <a:lvl4pPr>
              <a:defRPr sz="8400"/>
            </a:lvl4pPr>
            <a:lvl5pPr>
              <a:defRPr sz="8400"/>
            </a:lvl5pPr>
            <a:lvl6pPr>
              <a:defRPr sz="8400"/>
            </a:lvl6pPr>
            <a:lvl7pPr>
              <a:defRPr sz="8400"/>
            </a:lvl7pPr>
            <a:lvl8pPr>
              <a:defRPr sz="8400"/>
            </a:lvl8pPr>
            <a:lvl9pPr>
              <a:defRPr sz="8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527112" y="8641080"/>
            <a:ext cx="16515395" cy="16008670"/>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a:t>Click to edit Master text styles</a:t>
            </a:r>
          </a:p>
        </p:txBody>
      </p:sp>
      <p:sp>
        <p:nvSpPr>
          <p:cNvPr id="5" name="Date Placeholder 4"/>
          <p:cNvSpPr>
            <a:spLocks noGrp="1"/>
          </p:cNvSpPr>
          <p:nvPr>
            <p:ph type="dt" sz="half" idx="10"/>
          </p:nvPr>
        </p:nvSpPr>
        <p:spPr/>
        <p:txBody>
          <a:bodyPr/>
          <a:lstStyle/>
          <a:p>
            <a:fld id="{04CE6532-559F-4763-AB38-7B01588690AE}" type="datetimeFigureOut">
              <a:rPr lang="en-GB" smtClean="0"/>
              <a:t>12/02/2024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66F60BE-7939-42BC-9E2C-CF210D177121}" type="slidenum">
              <a:rPr lang="en-GB" smtClean="0"/>
              <a:t>‹#›</a:t>
            </a:fld>
            <a:endParaRPr lang="en-GB"/>
          </a:p>
        </p:txBody>
      </p:sp>
    </p:spTree>
    <p:extLst>
      <p:ext uri="{BB962C8B-B14F-4D97-AF65-F5344CB8AC3E}">
        <p14:creationId xmlns:p14="http://schemas.microsoft.com/office/powerpoint/2010/main" val="1040668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27112" y="1920240"/>
            <a:ext cx="16515395" cy="6720840"/>
          </a:xfrm>
        </p:spPr>
        <p:txBody>
          <a:bodyPr anchor="b"/>
          <a:lstStyle>
            <a:lvl1pPr>
              <a:defRPr sz="13440"/>
            </a:lvl1pPr>
          </a:lstStyle>
          <a:p>
            <a:r>
              <a:rPr lang="en-US"/>
              <a:t>Click to edit Master title style</a:t>
            </a:r>
            <a:endParaRPr lang="en-US" dirty="0"/>
          </a:p>
        </p:txBody>
      </p:sp>
      <p:sp>
        <p:nvSpPr>
          <p:cNvPr id="3" name="Picture Placeholder 2"/>
          <p:cNvSpPr>
            <a:spLocks noGrp="1" noChangeAspect="1"/>
          </p:cNvSpPr>
          <p:nvPr>
            <p:ph type="pic" idx="1"/>
          </p:nvPr>
        </p:nvSpPr>
        <p:spPr>
          <a:xfrm>
            <a:off x="21769390" y="4147187"/>
            <a:ext cx="25923240" cy="20469225"/>
          </a:xfrm>
        </p:spPr>
        <p:txBody>
          <a:bodyPr anchor="t"/>
          <a:lstStyle>
            <a:lvl1pPr marL="0" indent="0">
              <a:buNone/>
              <a:defRPr sz="13440"/>
            </a:lvl1pPr>
            <a:lvl2pPr marL="1920240" indent="0">
              <a:buNone/>
              <a:defRPr sz="11760"/>
            </a:lvl2pPr>
            <a:lvl3pPr marL="3840480" indent="0">
              <a:buNone/>
              <a:defRPr sz="10080"/>
            </a:lvl3pPr>
            <a:lvl4pPr marL="5760720" indent="0">
              <a:buNone/>
              <a:defRPr sz="8400"/>
            </a:lvl4pPr>
            <a:lvl5pPr marL="7680960" indent="0">
              <a:buNone/>
              <a:defRPr sz="8400"/>
            </a:lvl5pPr>
            <a:lvl6pPr marL="9601200" indent="0">
              <a:buNone/>
              <a:defRPr sz="8400"/>
            </a:lvl6pPr>
            <a:lvl7pPr marL="11521440" indent="0">
              <a:buNone/>
              <a:defRPr sz="8400"/>
            </a:lvl7pPr>
            <a:lvl8pPr marL="13441680" indent="0">
              <a:buNone/>
              <a:defRPr sz="8400"/>
            </a:lvl8pPr>
            <a:lvl9pPr marL="15361920" indent="0">
              <a:buNone/>
              <a:defRPr sz="8400"/>
            </a:lvl9pPr>
          </a:lstStyle>
          <a:p>
            <a:r>
              <a:rPr lang="en-US"/>
              <a:t>Click icon to add picture</a:t>
            </a:r>
            <a:endParaRPr lang="en-US" dirty="0"/>
          </a:p>
        </p:txBody>
      </p:sp>
      <p:sp>
        <p:nvSpPr>
          <p:cNvPr id="4" name="Text Placeholder 3"/>
          <p:cNvSpPr>
            <a:spLocks noGrp="1"/>
          </p:cNvSpPr>
          <p:nvPr>
            <p:ph type="body" sz="half" idx="2"/>
          </p:nvPr>
        </p:nvSpPr>
        <p:spPr>
          <a:xfrm>
            <a:off x="3527112" y="8641080"/>
            <a:ext cx="16515395" cy="16008670"/>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a:t>Click to edit Master text styles</a:t>
            </a:r>
          </a:p>
        </p:txBody>
      </p:sp>
      <p:sp>
        <p:nvSpPr>
          <p:cNvPr id="5" name="Date Placeholder 4"/>
          <p:cNvSpPr>
            <a:spLocks noGrp="1"/>
          </p:cNvSpPr>
          <p:nvPr>
            <p:ph type="dt" sz="half" idx="10"/>
          </p:nvPr>
        </p:nvSpPr>
        <p:spPr/>
        <p:txBody>
          <a:bodyPr/>
          <a:lstStyle/>
          <a:p>
            <a:fld id="{04CE6532-559F-4763-AB38-7B01588690AE}" type="datetimeFigureOut">
              <a:rPr lang="en-GB" smtClean="0"/>
              <a:t>12/02/2024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66F60BE-7939-42BC-9E2C-CF210D177121}" type="slidenum">
              <a:rPr lang="en-GB" smtClean="0"/>
              <a:t>‹#›</a:t>
            </a:fld>
            <a:endParaRPr lang="en-GB"/>
          </a:p>
        </p:txBody>
      </p:sp>
    </p:spTree>
    <p:extLst>
      <p:ext uri="{BB962C8B-B14F-4D97-AF65-F5344CB8AC3E}">
        <p14:creationId xmlns:p14="http://schemas.microsoft.com/office/powerpoint/2010/main" val="26146382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20440" y="1533527"/>
            <a:ext cx="44165520" cy="556736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520440" y="7667625"/>
            <a:ext cx="44165520" cy="182756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520440" y="26696672"/>
            <a:ext cx="11521440" cy="1533525"/>
          </a:xfrm>
          <a:prstGeom prst="rect">
            <a:avLst/>
          </a:prstGeom>
        </p:spPr>
        <p:txBody>
          <a:bodyPr vert="horz" lIns="91440" tIns="45720" rIns="91440" bIns="45720" rtlCol="0" anchor="ctr"/>
          <a:lstStyle>
            <a:lvl1pPr algn="l">
              <a:defRPr sz="5040">
                <a:solidFill>
                  <a:schemeClr val="tx1">
                    <a:tint val="75000"/>
                  </a:schemeClr>
                </a:solidFill>
              </a:defRPr>
            </a:lvl1pPr>
          </a:lstStyle>
          <a:p>
            <a:fld id="{04CE6532-559F-4763-AB38-7B01588690AE}" type="datetimeFigureOut">
              <a:rPr lang="en-GB" smtClean="0"/>
              <a:t>12/02/2024</a:t>
            </a:fld>
            <a:endParaRPr lang="en-GB"/>
          </a:p>
        </p:txBody>
      </p:sp>
      <p:sp>
        <p:nvSpPr>
          <p:cNvPr id="5" name="Footer Placeholder 4"/>
          <p:cNvSpPr>
            <a:spLocks noGrp="1"/>
          </p:cNvSpPr>
          <p:nvPr>
            <p:ph type="ftr" sz="quarter" idx="3"/>
          </p:nvPr>
        </p:nvSpPr>
        <p:spPr>
          <a:xfrm>
            <a:off x="16962120" y="26696672"/>
            <a:ext cx="17282160" cy="1533525"/>
          </a:xfrm>
          <a:prstGeom prst="rect">
            <a:avLst/>
          </a:prstGeom>
        </p:spPr>
        <p:txBody>
          <a:bodyPr vert="horz" lIns="91440" tIns="45720" rIns="91440" bIns="45720" rtlCol="0" anchor="ctr"/>
          <a:lstStyle>
            <a:lvl1pPr algn="ctr">
              <a:defRPr sz="504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36164520" y="26696672"/>
            <a:ext cx="11521440" cy="1533525"/>
          </a:xfrm>
          <a:prstGeom prst="rect">
            <a:avLst/>
          </a:prstGeom>
        </p:spPr>
        <p:txBody>
          <a:bodyPr vert="horz" lIns="91440" tIns="45720" rIns="91440" bIns="45720" rtlCol="0" anchor="ctr"/>
          <a:lstStyle>
            <a:lvl1pPr algn="r">
              <a:defRPr sz="5040">
                <a:solidFill>
                  <a:schemeClr val="tx1">
                    <a:tint val="75000"/>
                  </a:schemeClr>
                </a:solidFill>
              </a:defRPr>
            </a:lvl1pPr>
          </a:lstStyle>
          <a:p>
            <a:fld id="{266F60BE-7939-42BC-9E2C-CF210D177121}" type="slidenum">
              <a:rPr lang="en-GB" smtClean="0"/>
              <a:t>‹#›</a:t>
            </a:fld>
            <a:endParaRPr lang="en-GB"/>
          </a:p>
        </p:txBody>
      </p:sp>
    </p:spTree>
    <p:extLst>
      <p:ext uri="{BB962C8B-B14F-4D97-AF65-F5344CB8AC3E}">
        <p14:creationId xmlns:p14="http://schemas.microsoft.com/office/powerpoint/2010/main" val="239753883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840480" rtl="0" eaLnBrk="1" latinLnBrk="0" hangingPunct="1">
        <a:lnSpc>
          <a:spcPct val="90000"/>
        </a:lnSpc>
        <a:spcBef>
          <a:spcPct val="0"/>
        </a:spcBef>
        <a:buNone/>
        <a:defRPr sz="18480" kern="1200">
          <a:solidFill>
            <a:schemeClr val="tx1"/>
          </a:solidFill>
          <a:latin typeface="+mj-lt"/>
          <a:ea typeface="+mj-ea"/>
          <a:cs typeface="+mj-cs"/>
        </a:defRPr>
      </a:lvl1pPr>
    </p:titleStyle>
    <p:bodyStyle>
      <a:lvl1pPr marL="960120" indent="-960120" algn="l" defTabSz="3840480" rtl="0" eaLnBrk="1" latinLnBrk="0" hangingPunct="1">
        <a:lnSpc>
          <a:spcPct val="90000"/>
        </a:lnSpc>
        <a:spcBef>
          <a:spcPts val="4200"/>
        </a:spcBef>
        <a:buFont typeface="Arial" panose="020B0604020202020204" pitchFamily="34" charset="0"/>
        <a:buChar char="•"/>
        <a:defRPr sz="11760" kern="1200">
          <a:solidFill>
            <a:schemeClr val="tx1"/>
          </a:solidFill>
          <a:latin typeface="+mn-lt"/>
          <a:ea typeface="+mn-ea"/>
          <a:cs typeface="+mn-cs"/>
        </a:defRPr>
      </a:lvl1pPr>
      <a:lvl2pPr marL="2880360" indent="-960120" algn="l" defTabSz="3840480" rtl="0" eaLnBrk="1" latinLnBrk="0" hangingPunct="1">
        <a:lnSpc>
          <a:spcPct val="90000"/>
        </a:lnSpc>
        <a:spcBef>
          <a:spcPts val="2100"/>
        </a:spcBef>
        <a:buFont typeface="Arial" panose="020B0604020202020204" pitchFamily="34" charset="0"/>
        <a:buChar char="•"/>
        <a:defRPr sz="10080" kern="1200">
          <a:solidFill>
            <a:schemeClr val="tx1"/>
          </a:solidFill>
          <a:latin typeface="+mn-lt"/>
          <a:ea typeface="+mn-ea"/>
          <a:cs typeface="+mn-cs"/>
        </a:defRPr>
      </a:lvl2pPr>
      <a:lvl3pPr marL="4800600" indent="-960120" algn="l" defTabSz="3840480" rtl="0" eaLnBrk="1" latinLnBrk="0" hangingPunct="1">
        <a:lnSpc>
          <a:spcPct val="90000"/>
        </a:lnSpc>
        <a:spcBef>
          <a:spcPts val="2100"/>
        </a:spcBef>
        <a:buFont typeface="Arial" panose="020B0604020202020204" pitchFamily="34" charset="0"/>
        <a:buChar char="•"/>
        <a:defRPr sz="8400" kern="1200">
          <a:solidFill>
            <a:schemeClr val="tx1"/>
          </a:solidFill>
          <a:latin typeface="+mn-lt"/>
          <a:ea typeface="+mn-ea"/>
          <a:cs typeface="+mn-cs"/>
        </a:defRPr>
      </a:lvl3pPr>
      <a:lvl4pPr marL="67208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4pPr>
      <a:lvl5pPr marL="864108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5pPr>
      <a:lvl6pPr marL="1056132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6pPr>
      <a:lvl7pPr marL="1248156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7pPr>
      <a:lvl8pPr marL="1440180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8pPr>
      <a:lvl9pPr marL="163220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9pPr>
    </p:bodyStyle>
    <p:otherStyle>
      <a:defPPr>
        <a:defRPr lang="en-US"/>
      </a:defPPr>
      <a:lvl1pPr marL="0" algn="l" defTabSz="3840480" rtl="0" eaLnBrk="1" latinLnBrk="0" hangingPunct="1">
        <a:defRPr sz="7560" kern="1200">
          <a:solidFill>
            <a:schemeClr val="tx1"/>
          </a:solidFill>
          <a:latin typeface="+mn-lt"/>
          <a:ea typeface="+mn-ea"/>
          <a:cs typeface="+mn-cs"/>
        </a:defRPr>
      </a:lvl1pPr>
      <a:lvl2pPr marL="1920240" algn="l" defTabSz="3840480" rtl="0" eaLnBrk="1" latinLnBrk="0" hangingPunct="1">
        <a:defRPr sz="7560" kern="1200">
          <a:solidFill>
            <a:schemeClr val="tx1"/>
          </a:solidFill>
          <a:latin typeface="+mn-lt"/>
          <a:ea typeface="+mn-ea"/>
          <a:cs typeface="+mn-cs"/>
        </a:defRPr>
      </a:lvl2pPr>
      <a:lvl3pPr marL="3840480" algn="l" defTabSz="3840480" rtl="0" eaLnBrk="1" latinLnBrk="0" hangingPunct="1">
        <a:defRPr sz="7560" kern="1200">
          <a:solidFill>
            <a:schemeClr val="tx1"/>
          </a:solidFill>
          <a:latin typeface="+mn-lt"/>
          <a:ea typeface="+mn-ea"/>
          <a:cs typeface="+mn-cs"/>
        </a:defRPr>
      </a:lvl3pPr>
      <a:lvl4pPr marL="5760720" algn="l" defTabSz="3840480" rtl="0" eaLnBrk="1" latinLnBrk="0" hangingPunct="1">
        <a:defRPr sz="7560" kern="1200">
          <a:solidFill>
            <a:schemeClr val="tx1"/>
          </a:solidFill>
          <a:latin typeface="+mn-lt"/>
          <a:ea typeface="+mn-ea"/>
          <a:cs typeface="+mn-cs"/>
        </a:defRPr>
      </a:lvl4pPr>
      <a:lvl5pPr marL="7680960" algn="l" defTabSz="3840480" rtl="0" eaLnBrk="1" latinLnBrk="0" hangingPunct="1">
        <a:defRPr sz="7560" kern="1200">
          <a:solidFill>
            <a:schemeClr val="tx1"/>
          </a:solidFill>
          <a:latin typeface="+mn-lt"/>
          <a:ea typeface="+mn-ea"/>
          <a:cs typeface="+mn-cs"/>
        </a:defRPr>
      </a:lvl5pPr>
      <a:lvl6pPr marL="9601200" algn="l" defTabSz="3840480" rtl="0" eaLnBrk="1" latinLnBrk="0" hangingPunct="1">
        <a:defRPr sz="7560" kern="1200">
          <a:solidFill>
            <a:schemeClr val="tx1"/>
          </a:solidFill>
          <a:latin typeface="+mn-lt"/>
          <a:ea typeface="+mn-ea"/>
          <a:cs typeface="+mn-cs"/>
        </a:defRPr>
      </a:lvl6pPr>
      <a:lvl7pPr marL="11521440" algn="l" defTabSz="3840480" rtl="0" eaLnBrk="1" latinLnBrk="0" hangingPunct="1">
        <a:defRPr sz="7560" kern="1200">
          <a:solidFill>
            <a:schemeClr val="tx1"/>
          </a:solidFill>
          <a:latin typeface="+mn-lt"/>
          <a:ea typeface="+mn-ea"/>
          <a:cs typeface="+mn-cs"/>
        </a:defRPr>
      </a:lvl7pPr>
      <a:lvl8pPr marL="13441680" algn="l" defTabSz="3840480" rtl="0" eaLnBrk="1" latinLnBrk="0" hangingPunct="1">
        <a:defRPr sz="7560" kern="1200">
          <a:solidFill>
            <a:schemeClr val="tx1"/>
          </a:solidFill>
          <a:latin typeface="+mn-lt"/>
          <a:ea typeface="+mn-ea"/>
          <a:cs typeface="+mn-cs"/>
        </a:defRPr>
      </a:lvl8pPr>
      <a:lvl9pPr marL="15361920" algn="l" defTabSz="3840480" rtl="0" eaLnBrk="1" latinLnBrk="0" hangingPunct="1">
        <a:defRPr sz="75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9FBBFCB-FF11-0EC5-B40E-731C20147103}"/>
              </a:ext>
            </a:extLst>
          </p:cNvPr>
          <p:cNvSpPr/>
          <p:nvPr/>
        </p:nvSpPr>
        <p:spPr>
          <a:xfrm>
            <a:off x="-1" y="-1"/>
            <a:ext cx="51206400" cy="4511811"/>
          </a:xfrm>
          <a:prstGeom prst="rect">
            <a:avLst/>
          </a:prstGeom>
          <a:solidFill>
            <a:srgbClr val="4380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600" b="1" dirty="0" err="1">
              <a:solidFill>
                <a:schemeClr val="tx1"/>
              </a:solidFill>
            </a:endParaRPr>
          </a:p>
        </p:txBody>
      </p:sp>
      <p:sp>
        <p:nvSpPr>
          <p:cNvPr id="5" name="Text Placeholder 119">
            <a:extLst>
              <a:ext uri="{FF2B5EF4-FFF2-40B4-BE49-F238E27FC236}">
                <a16:creationId xmlns:a16="http://schemas.microsoft.com/office/drawing/2014/main" id="{BD68D886-B4B0-ABD6-84FE-91BDD1E15615}"/>
              </a:ext>
            </a:extLst>
          </p:cNvPr>
          <p:cNvSpPr txBox="1">
            <a:spLocks/>
          </p:cNvSpPr>
          <p:nvPr/>
        </p:nvSpPr>
        <p:spPr>
          <a:xfrm>
            <a:off x="686267" y="2808814"/>
            <a:ext cx="38226087" cy="894627"/>
          </a:xfrm>
          <a:prstGeom prst="rect">
            <a:avLst/>
          </a:prstGeom>
        </p:spPr>
        <p:txBody>
          <a:bodyPr/>
          <a:lstStyle>
            <a:lvl1pPr marL="720008" indent="-720008" algn="l" defTabSz="2880031" rtl="0" eaLnBrk="1" latinLnBrk="0" hangingPunct="1">
              <a:lnSpc>
                <a:spcPct val="100000"/>
              </a:lnSpc>
              <a:spcBef>
                <a:spcPts val="3150"/>
              </a:spcBef>
              <a:buFont typeface="Arial" panose="020B0604020202020204" pitchFamily="34" charset="0"/>
              <a:buChar char="•"/>
              <a:defRPr sz="2450" kern="1200">
                <a:solidFill>
                  <a:schemeClr val="tx1"/>
                </a:solidFill>
                <a:latin typeface="+mn-lt"/>
                <a:ea typeface="Roboto" panose="02000000000000000000" pitchFamily="2" charset="0"/>
                <a:cs typeface="Arial" panose="020B0604020202020204" pitchFamily="34" charset="0"/>
              </a:defRPr>
            </a:lvl1pPr>
            <a:lvl2pPr marL="2160023" indent="-720008" algn="l" defTabSz="2880031" rtl="0" eaLnBrk="1" latinLnBrk="0" hangingPunct="1">
              <a:lnSpc>
                <a:spcPct val="100000"/>
              </a:lnSpc>
              <a:spcBef>
                <a:spcPts val="1575"/>
              </a:spcBef>
              <a:buFont typeface="Roboto" panose="02000000000000000000" pitchFamily="2" charset="0"/>
              <a:buChar char="–"/>
              <a:defRPr sz="2450" kern="1200">
                <a:solidFill>
                  <a:schemeClr val="tx1"/>
                </a:solidFill>
                <a:latin typeface="Roboto" panose="02000000000000000000" pitchFamily="2" charset="0"/>
                <a:ea typeface="Roboto" panose="02000000000000000000" pitchFamily="2" charset="0"/>
                <a:cs typeface="Arial" panose="020B0604020202020204" pitchFamily="34" charset="0"/>
              </a:defRPr>
            </a:lvl2pPr>
            <a:lvl3pPr marL="3600039" indent="-720008" algn="l" defTabSz="2880031" rtl="0" eaLnBrk="1" latinLnBrk="0" hangingPunct="1">
              <a:lnSpc>
                <a:spcPct val="100000"/>
              </a:lnSpc>
              <a:spcBef>
                <a:spcPts val="1575"/>
              </a:spcBef>
              <a:buFont typeface="Arial" panose="020B0604020202020204" pitchFamily="34" charset="0"/>
              <a:buChar char="•"/>
              <a:defRPr sz="2450" kern="1200">
                <a:solidFill>
                  <a:schemeClr val="tx1"/>
                </a:solidFill>
                <a:latin typeface="Roboto" panose="02000000000000000000" pitchFamily="2" charset="0"/>
                <a:ea typeface="Roboto" panose="02000000000000000000" pitchFamily="2" charset="0"/>
                <a:cs typeface="Arial" panose="020B0604020202020204" pitchFamily="34" charset="0"/>
              </a:defRPr>
            </a:lvl3pPr>
            <a:lvl4pPr marL="5040054" indent="-720008" algn="l" defTabSz="2880031" rtl="0" eaLnBrk="1" latinLnBrk="0" hangingPunct="1">
              <a:lnSpc>
                <a:spcPct val="100000"/>
              </a:lnSpc>
              <a:spcBef>
                <a:spcPts val="1575"/>
              </a:spcBef>
              <a:buFont typeface="Arial" panose="020B0604020202020204" pitchFamily="34" charset="0"/>
              <a:buChar char="‒"/>
              <a:defRPr sz="2450" kern="1200">
                <a:solidFill>
                  <a:schemeClr val="tx1"/>
                </a:solidFill>
                <a:latin typeface="Roboto" panose="02000000000000000000" pitchFamily="2" charset="0"/>
                <a:ea typeface="Roboto" panose="02000000000000000000" pitchFamily="2" charset="0"/>
                <a:cs typeface="Arial" panose="020B0604020202020204" pitchFamily="34" charset="0"/>
              </a:defRPr>
            </a:lvl4pPr>
            <a:lvl5pPr marL="6480069" indent="-720008" algn="l" defTabSz="2880031" rtl="0" eaLnBrk="1" latinLnBrk="0" hangingPunct="1">
              <a:lnSpc>
                <a:spcPct val="100000"/>
              </a:lnSpc>
              <a:spcBef>
                <a:spcPts val="1575"/>
              </a:spcBef>
              <a:buFont typeface="Arial" panose="020B0604020202020204" pitchFamily="34" charset="0"/>
              <a:buChar char="•"/>
              <a:defRPr sz="2450" kern="1200">
                <a:solidFill>
                  <a:schemeClr val="tx1"/>
                </a:solidFill>
                <a:latin typeface="Roboto" panose="02000000000000000000" pitchFamily="2" charset="0"/>
                <a:ea typeface="Roboto" panose="02000000000000000000" pitchFamily="2" charset="0"/>
                <a:cs typeface="Arial" panose="020B0604020202020204" pitchFamily="34" charset="0"/>
              </a:defRPr>
            </a:lvl5pPr>
            <a:lvl6pPr marL="7920085" indent="-720008" algn="l" defTabSz="2880031"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6pPr>
            <a:lvl7pPr marL="9360100" indent="-720008" algn="l" defTabSz="2880031"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7pPr>
            <a:lvl8pPr marL="10800116" indent="-720008" algn="l" defTabSz="2880031"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8pPr>
            <a:lvl9pPr marL="12240131" indent="-720008" algn="l" defTabSz="2880031"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9pPr>
          </a:lstStyle>
          <a:p>
            <a:pPr marL="0" indent="0">
              <a:buNone/>
            </a:pPr>
            <a:r>
              <a:rPr lang="en-US" sz="4500" dirty="0">
                <a:solidFill>
                  <a:schemeClr val="bg1"/>
                </a:solidFill>
                <a:latin typeface="Roboto" panose="02000000000000000000" pitchFamily="2" charset="0"/>
                <a:cs typeface="Roboto" panose="02000000000000000000" pitchFamily="2" charset="0"/>
              </a:rPr>
              <a:t>Han-I Wang</a:t>
            </a:r>
            <a:r>
              <a:rPr lang="en-US" sz="4500" baseline="30000" dirty="0">
                <a:solidFill>
                  <a:schemeClr val="bg1"/>
                </a:solidFill>
                <a:latin typeface="Roboto" panose="02000000000000000000" pitchFamily="2" charset="0"/>
                <a:cs typeface="Roboto" panose="02000000000000000000" pitchFamily="2" charset="0"/>
              </a:rPr>
              <a:t>1</a:t>
            </a:r>
            <a:r>
              <a:rPr lang="en-US" sz="4500" dirty="0">
                <a:solidFill>
                  <a:schemeClr val="bg1"/>
                </a:solidFill>
                <a:latin typeface="Roboto" panose="02000000000000000000" pitchFamily="2" charset="0"/>
                <a:cs typeface="Roboto" panose="02000000000000000000" pitchFamily="2" charset="0"/>
              </a:rPr>
              <a:t>, Ling-Hsiang Chuang</a:t>
            </a:r>
            <a:r>
              <a:rPr lang="en-US" sz="4500" baseline="30000" dirty="0">
                <a:solidFill>
                  <a:schemeClr val="bg1"/>
                </a:solidFill>
                <a:latin typeface="Roboto" panose="02000000000000000000" pitchFamily="2" charset="0"/>
                <a:cs typeface="Roboto" panose="02000000000000000000" pitchFamily="2" charset="0"/>
              </a:rPr>
              <a:t>2</a:t>
            </a:r>
            <a:r>
              <a:rPr lang="en-US" sz="4500" dirty="0">
                <a:solidFill>
                  <a:schemeClr val="bg1"/>
                </a:solidFill>
                <a:latin typeface="Roboto" panose="02000000000000000000" pitchFamily="2" charset="0"/>
                <a:cs typeface="Roboto" panose="02000000000000000000" pitchFamily="2" charset="0"/>
              </a:rPr>
              <a:t>, You-Shan Feng</a:t>
            </a:r>
            <a:r>
              <a:rPr lang="en-US" sz="4500" baseline="30000" dirty="0">
                <a:solidFill>
                  <a:schemeClr val="bg1"/>
                </a:solidFill>
                <a:latin typeface="Roboto" panose="02000000000000000000" pitchFamily="2" charset="0"/>
                <a:cs typeface="Roboto" panose="02000000000000000000" pitchFamily="2" charset="0"/>
              </a:rPr>
              <a:t>3</a:t>
            </a:r>
            <a:r>
              <a:rPr lang="en-US" sz="4500" dirty="0">
                <a:solidFill>
                  <a:schemeClr val="bg1"/>
                </a:solidFill>
                <a:latin typeface="Roboto" panose="02000000000000000000" pitchFamily="2" charset="0"/>
                <a:cs typeface="Roboto" panose="02000000000000000000" pitchFamily="2" charset="0"/>
              </a:rPr>
              <a:t>, Paul Kind</a:t>
            </a:r>
            <a:r>
              <a:rPr lang="en-US" sz="4500" baseline="30000" dirty="0">
                <a:solidFill>
                  <a:schemeClr val="bg1"/>
                </a:solidFill>
                <a:latin typeface="Roboto" panose="02000000000000000000" pitchFamily="2" charset="0"/>
                <a:cs typeface="Roboto" panose="02000000000000000000" pitchFamily="2" charset="0"/>
              </a:rPr>
              <a:t>4</a:t>
            </a:r>
          </a:p>
        </p:txBody>
      </p:sp>
      <p:sp>
        <p:nvSpPr>
          <p:cNvPr id="6" name="Text Placeholder 154">
            <a:extLst>
              <a:ext uri="{FF2B5EF4-FFF2-40B4-BE49-F238E27FC236}">
                <a16:creationId xmlns:a16="http://schemas.microsoft.com/office/drawing/2014/main" id="{B42828F7-8A8D-AE44-6A76-D5727F15CB43}"/>
              </a:ext>
            </a:extLst>
          </p:cNvPr>
          <p:cNvSpPr txBox="1">
            <a:spLocks/>
          </p:cNvSpPr>
          <p:nvPr/>
        </p:nvSpPr>
        <p:spPr>
          <a:xfrm>
            <a:off x="686261" y="3622616"/>
            <a:ext cx="38731331" cy="571159"/>
          </a:xfrm>
          <a:prstGeom prst="rect">
            <a:avLst/>
          </a:prstGeom>
        </p:spPr>
        <p:txBody>
          <a:bodyPr/>
          <a:lstStyle>
            <a:lvl1pPr marL="720008" indent="-720008" algn="l" defTabSz="2880031" rtl="0" eaLnBrk="1" latinLnBrk="0" hangingPunct="1">
              <a:lnSpc>
                <a:spcPct val="100000"/>
              </a:lnSpc>
              <a:spcBef>
                <a:spcPts val="3150"/>
              </a:spcBef>
              <a:buFont typeface="Arial" panose="020B0604020202020204" pitchFamily="34" charset="0"/>
              <a:buChar char="•"/>
              <a:defRPr sz="2450" kern="1200">
                <a:solidFill>
                  <a:schemeClr val="tx1"/>
                </a:solidFill>
                <a:latin typeface="+mn-lt"/>
                <a:ea typeface="Roboto" panose="02000000000000000000" pitchFamily="2" charset="0"/>
                <a:cs typeface="Arial" panose="020B0604020202020204" pitchFamily="34" charset="0"/>
              </a:defRPr>
            </a:lvl1pPr>
            <a:lvl2pPr marL="2160023" indent="-720008" algn="l" defTabSz="2880031" rtl="0" eaLnBrk="1" latinLnBrk="0" hangingPunct="1">
              <a:lnSpc>
                <a:spcPct val="100000"/>
              </a:lnSpc>
              <a:spcBef>
                <a:spcPts val="1575"/>
              </a:spcBef>
              <a:buFont typeface="Roboto" panose="02000000000000000000" pitchFamily="2" charset="0"/>
              <a:buChar char="–"/>
              <a:defRPr sz="2450" kern="1200">
                <a:solidFill>
                  <a:schemeClr val="tx1"/>
                </a:solidFill>
                <a:latin typeface="Roboto" panose="02000000000000000000" pitchFamily="2" charset="0"/>
                <a:ea typeface="Roboto" panose="02000000000000000000" pitchFamily="2" charset="0"/>
                <a:cs typeface="Arial" panose="020B0604020202020204" pitchFamily="34" charset="0"/>
              </a:defRPr>
            </a:lvl2pPr>
            <a:lvl3pPr marL="3600039" indent="-720008" algn="l" defTabSz="2880031" rtl="0" eaLnBrk="1" latinLnBrk="0" hangingPunct="1">
              <a:lnSpc>
                <a:spcPct val="100000"/>
              </a:lnSpc>
              <a:spcBef>
                <a:spcPts val="1575"/>
              </a:spcBef>
              <a:buFont typeface="Arial" panose="020B0604020202020204" pitchFamily="34" charset="0"/>
              <a:buChar char="•"/>
              <a:defRPr sz="2450" kern="1200">
                <a:solidFill>
                  <a:schemeClr val="tx1"/>
                </a:solidFill>
                <a:latin typeface="Roboto" panose="02000000000000000000" pitchFamily="2" charset="0"/>
                <a:ea typeface="Roboto" panose="02000000000000000000" pitchFamily="2" charset="0"/>
                <a:cs typeface="Arial" panose="020B0604020202020204" pitchFamily="34" charset="0"/>
              </a:defRPr>
            </a:lvl3pPr>
            <a:lvl4pPr marL="5040054" indent="-720008" algn="l" defTabSz="2880031" rtl="0" eaLnBrk="1" latinLnBrk="0" hangingPunct="1">
              <a:lnSpc>
                <a:spcPct val="100000"/>
              </a:lnSpc>
              <a:spcBef>
                <a:spcPts val="1575"/>
              </a:spcBef>
              <a:buFont typeface="Arial" panose="020B0604020202020204" pitchFamily="34" charset="0"/>
              <a:buChar char="‒"/>
              <a:defRPr sz="2450" kern="1200">
                <a:solidFill>
                  <a:schemeClr val="tx1"/>
                </a:solidFill>
                <a:latin typeface="Roboto" panose="02000000000000000000" pitchFamily="2" charset="0"/>
                <a:ea typeface="Roboto" panose="02000000000000000000" pitchFamily="2" charset="0"/>
                <a:cs typeface="Arial" panose="020B0604020202020204" pitchFamily="34" charset="0"/>
              </a:defRPr>
            </a:lvl4pPr>
            <a:lvl5pPr marL="6480069" indent="-720008" algn="l" defTabSz="2880031" rtl="0" eaLnBrk="1" latinLnBrk="0" hangingPunct="1">
              <a:lnSpc>
                <a:spcPct val="100000"/>
              </a:lnSpc>
              <a:spcBef>
                <a:spcPts val="1575"/>
              </a:spcBef>
              <a:buFont typeface="Arial" panose="020B0604020202020204" pitchFamily="34" charset="0"/>
              <a:buChar char="•"/>
              <a:defRPr sz="2450" kern="1200">
                <a:solidFill>
                  <a:schemeClr val="tx1"/>
                </a:solidFill>
                <a:latin typeface="Roboto" panose="02000000000000000000" pitchFamily="2" charset="0"/>
                <a:ea typeface="Roboto" panose="02000000000000000000" pitchFamily="2" charset="0"/>
                <a:cs typeface="Arial" panose="020B0604020202020204" pitchFamily="34" charset="0"/>
              </a:defRPr>
            </a:lvl5pPr>
            <a:lvl6pPr marL="7920085" indent="-720008" algn="l" defTabSz="2880031"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6pPr>
            <a:lvl7pPr marL="9360100" indent="-720008" algn="l" defTabSz="2880031"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7pPr>
            <a:lvl8pPr marL="10800116" indent="-720008" algn="l" defTabSz="2880031"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8pPr>
            <a:lvl9pPr marL="12240131" indent="-720008" algn="l" defTabSz="2880031"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9pPr>
          </a:lstStyle>
          <a:p>
            <a:pPr marL="0" indent="0">
              <a:buNone/>
            </a:pPr>
            <a:r>
              <a:rPr lang="en-US" sz="2500" baseline="30000" dirty="0">
                <a:solidFill>
                  <a:schemeClr val="bg1"/>
                </a:solidFill>
                <a:latin typeface="Roboto" panose="02000000000000000000" pitchFamily="2" charset="0"/>
                <a:cs typeface="Roboto" panose="02000000000000000000" pitchFamily="2" charset="0"/>
              </a:rPr>
              <a:t>1</a:t>
            </a:r>
            <a:r>
              <a:rPr lang="en-US" sz="2500" dirty="0">
                <a:solidFill>
                  <a:schemeClr val="bg1"/>
                </a:solidFill>
                <a:latin typeface="Roboto" panose="02000000000000000000" pitchFamily="2" charset="0"/>
                <a:cs typeface="Roboto" panose="02000000000000000000" pitchFamily="2" charset="0"/>
              </a:rPr>
              <a:t>University of York, UK; </a:t>
            </a:r>
            <a:r>
              <a:rPr lang="en-US" sz="2500" baseline="30000" dirty="0">
                <a:solidFill>
                  <a:schemeClr val="bg1"/>
                </a:solidFill>
                <a:latin typeface="Roboto" panose="02000000000000000000" pitchFamily="2" charset="0"/>
                <a:cs typeface="Roboto" panose="02000000000000000000" pitchFamily="2" charset="0"/>
              </a:rPr>
              <a:t>2</a:t>
            </a:r>
            <a:r>
              <a:rPr lang="en-US" sz="2500" dirty="0">
                <a:solidFill>
                  <a:schemeClr val="bg1"/>
                </a:solidFill>
                <a:latin typeface="Roboto" panose="02000000000000000000" pitchFamily="2" charset="0"/>
                <a:cs typeface="Roboto" panose="02000000000000000000" pitchFamily="2" charset="0"/>
              </a:rPr>
              <a:t>Umea University, Sweden; </a:t>
            </a:r>
            <a:r>
              <a:rPr lang="en-US" sz="2500" baseline="30000" dirty="0">
                <a:solidFill>
                  <a:schemeClr val="bg1"/>
                </a:solidFill>
                <a:latin typeface="Roboto" panose="02000000000000000000" pitchFamily="2" charset="0"/>
                <a:cs typeface="Roboto" panose="02000000000000000000" pitchFamily="2" charset="0"/>
              </a:rPr>
              <a:t>3</a:t>
            </a:r>
            <a:r>
              <a:rPr lang="en-US" sz="2500" dirty="0">
                <a:solidFill>
                  <a:schemeClr val="bg1"/>
                </a:solidFill>
                <a:latin typeface="Roboto" panose="02000000000000000000" pitchFamily="2" charset="0"/>
                <a:cs typeface="Roboto" panose="02000000000000000000" pitchFamily="2" charset="0"/>
              </a:rPr>
              <a:t>University of Tübingen, Germany; </a:t>
            </a:r>
            <a:r>
              <a:rPr lang="en-US" sz="2500" baseline="30000" dirty="0">
                <a:solidFill>
                  <a:schemeClr val="bg1"/>
                </a:solidFill>
                <a:latin typeface="Roboto" panose="02000000000000000000" pitchFamily="2" charset="0"/>
                <a:cs typeface="Roboto" panose="02000000000000000000" pitchFamily="2" charset="0"/>
              </a:rPr>
              <a:t>4</a:t>
            </a:r>
            <a:r>
              <a:rPr lang="en-US" sz="2500" dirty="0">
                <a:solidFill>
                  <a:schemeClr val="bg1"/>
                </a:solidFill>
                <a:latin typeface="Roboto" panose="02000000000000000000" pitchFamily="2" charset="0"/>
                <a:cs typeface="Roboto" panose="02000000000000000000" pitchFamily="2" charset="0"/>
              </a:rPr>
              <a:t>University colleague of London, UK</a:t>
            </a:r>
          </a:p>
        </p:txBody>
      </p:sp>
      <p:sp>
        <p:nvSpPr>
          <p:cNvPr id="7" name="Title 291">
            <a:extLst>
              <a:ext uri="{FF2B5EF4-FFF2-40B4-BE49-F238E27FC236}">
                <a16:creationId xmlns:a16="http://schemas.microsoft.com/office/drawing/2014/main" id="{B4E3EC6E-EA87-BC6F-E759-B5FC52129552}"/>
              </a:ext>
            </a:extLst>
          </p:cNvPr>
          <p:cNvSpPr txBox="1">
            <a:spLocks/>
          </p:cNvSpPr>
          <p:nvPr/>
        </p:nvSpPr>
        <p:spPr>
          <a:xfrm>
            <a:off x="689263" y="183413"/>
            <a:ext cx="49703533" cy="2578817"/>
          </a:xfrm>
        </p:spPr>
        <p:txBody>
          <a:bodyPr anchor="b"/>
          <a:lstStyle>
            <a:lvl1pPr algn="ctr" defTabSz="2880031" rtl="0" eaLnBrk="1" latinLnBrk="0" hangingPunct="1">
              <a:lnSpc>
                <a:spcPct val="90000"/>
              </a:lnSpc>
              <a:spcBef>
                <a:spcPct val="0"/>
              </a:spcBef>
              <a:buNone/>
              <a:defRPr sz="25197" b="1" kern="1200">
                <a:solidFill>
                  <a:schemeClr val="tx1"/>
                </a:solidFill>
                <a:latin typeface="Roboto" panose="02000000000000000000" pitchFamily="2" charset="0"/>
                <a:ea typeface="Roboto" panose="02000000000000000000" pitchFamily="2" charset="0"/>
                <a:cs typeface="Arial" panose="020B0604020202020204" pitchFamily="34" charset="0"/>
              </a:defRPr>
            </a:lvl1pPr>
          </a:lstStyle>
          <a:p>
            <a:pPr algn="l">
              <a:lnSpc>
                <a:spcPct val="100000"/>
              </a:lnSpc>
            </a:pPr>
            <a:r>
              <a:rPr lang="en-GB" sz="7000" dirty="0">
                <a:solidFill>
                  <a:schemeClr val="bg1"/>
                </a:solidFill>
              </a:rPr>
              <a:t>ASSESSING THE INTERNAL STRUCTURE, PSYCHOMETRIC PROPERTIES AND EXPLANATORY POWER OF THE EQ-5D-Y-3L IN CHILDREN WITH MENTAL HEALTH CONDITIONS - AN EXAMPLE FROM AUTISM</a:t>
            </a:r>
            <a:endParaRPr lang="en-US" sz="7000" dirty="0">
              <a:solidFill>
                <a:schemeClr val="bg1"/>
              </a:solidFill>
            </a:endParaRPr>
          </a:p>
        </p:txBody>
      </p:sp>
      <p:grpSp>
        <p:nvGrpSpPr>
          <p:cNvPr id="8" name="Group 7">
            <a:extLst>
              <a:ext uri="{FF2B5EF4-FFF2-40B4-BE49-F238E27FC236}">
                <a16:creationId xmlns:a16="http://schemas.microsoft.com/office/drawing/2014/main" id="{5376A60A-C8C9-269F-EACD-67347F5AEAC7}"/>
              </a:ext>
            </a:extLst>
          </p:cNvPr>
          <p:cNvGrpSpPr/>
          <p:nvPr/>
        </p:nvGrpSpPr>
        <p:grpSpPr>
          <a:xfrm>
            <a:off x="32510129" y="27076460"/>
            <a:ext cx="17882668" cy="1752086"/>
            <a:chOff x="28092879" y="27045061"/>
            <a:chExt cx="17882668" cy="1752086"/>
          </a:xfrm>
        </p:grpSpPr>
        <p:pic>
          <p:nvPicPr>
            <p:cNvPr id="9" name="Grafik 69">
              <a:extLst>
                <a:ext uri="{FF2B5EF4-FFF2-40B4-BE49-F238E27FC236}">
                  <a16:creationId xmlns:a16="http://schemas.microsoft.com/office/drawing/2014/main" id="{32D102A4-5A7B-BA15-083E-535C056A2AB4}"/>
                </a:ext>
              </a:extLst>
            </p:cNvPr>
            <p:cNvPicPr>
              <a:picLocks noChangeAspect="1"/>
            </p:cNvPicPr>
            <p:nvPr/>
          </p:nvPicPr>
          <p:blipFill rotWithShape="1">
            <a:blip r:embed="rId2">
              <a:grayscl/>
              <a:extLst>
                <a:ext uri="{28A0092B-C50C-407E-A947-70E740481C1C}">
                  <a14:useLocalDpi xmlns:a14="http://schemas.microsoft.com/office/drawing/2010/main" val="0"/>
                </a:ext>
              </a:extLst>
            </a:blip>
            <a:srcRect t="23204" b="23310"/>
            <a:stretch/>
          </p:blipFill>
          <p:spPr>
            <a:xfrm>
              <a:off x="37992058" y="27290139"/>
              <a:ext cx="4321356" cy="1284060"/>
            </a:xfrm>
            <a:prstGeom prst="rect">
              <a:avLst/>
            </a:prstGeom>
          </p:spPr>
        </p:pic>
        <p:pic>
          <p:nvPicPr>
            <p:cNvPr id="10" name="Picture 9" descr="Text&#10;&#10;Description automatically generated">
              <a:extLst>
                <a:ext uri="{FF2B5EF4-FFF2-40B4-BE49-F238E27FC236}">
                  <a16:creationId xmlns:a16="http://schemas.microsoft.com/office/drawing/2014/main" id="{FE00825E-33B8-9D1F-1491-331445C2FE3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801171" y="27384202"/>
              <a:ext cx="4613683" cy="1093583"/>
            </a:xfrm>
            <a:prstGeom prst="rect">
              <a:avLst/>
            </a:prstGeom>
          </p:spPr>
        </p:pic>
        <p:pic>
          <p:nvPicPr>
            <p:cNvPr id="11" name="Picture 10" descr="A black background with text and a black background&#10;&#10;Description automatically generated with medium confidence">
              <a:extLst>
                <a:ext uri="{FF2B5EF4-FFF2-40B4-BE49-F238E27FC236}">
                  <a16:creationId xmlns:a16="http://schemas.microsoft.com/office/drawing/2014/main" id="{731B6AAC-4665-60A4-D8E4-592BBF1A617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092879" y="27072438"/>
              <a:ext cx="3739206" cy="1724709"/>
            </a:xfrm>
            <a:prstGeom prst="rect">
              <a:avLst/>
            </a:prstGeom>
          </p:spPr>
        </p:pic>
        <p:pic>
          <p:nvPicPr>
            <p:cNvPr id="12" name="Picture 11" descr="A black background with white text&#10;&#10;Description automatically generated">
              <a:extLst>
                <a:ext uri="{FF2B5EF4-FFF2-40B4-BE49-F238E27FC236}">
                  <a16:creationId xmlns:a16="http://schemas.microsoft.com/office/drawing/2014/main" id="{3B51D1A5-E1B3-7478-08B5-BB0C33288A7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2890618" y="27045061"/>
              <a:ext cx="3084929" cy="1482591"/>
            </a:xfrm>
            <a:prstGeom prst="rect">
              <a:avLst/>
            </a:prstGeom>
          </p:spPr>
        </p:pic>
      </p:grpSp>
      <p:cxnSp>
        <p:nvCxnSpPr>
          <p:cNvPr id="69" name="Horizontal Section Divider" descr="Horizontal Divider">
            <a:extLst>
              <a:ext uri="{FF2B5EF4-FFF2-40B4-BE49-F238E27FC236}">
                <a16:creationId xmlns:a16="http://schemas.microsoft.com/office/drawing/2014/main" id="{332488CE-6C1C-9ADA-82B4-55201C35ACBC}"/>
              </a:ext>
            </a:extLst>
          </p:cNvPr>
          <p:cNvCxnSpPr>
            <a:cxnSpLocks/>
          </p:cNvCxnSpPr>
          <p:nvPr/>
        </p:nvCxnSpPr>
        <p:spPr bwMode="auto">
          <a:xfrm>
            <a:off x="25603200" y="5270712"/>
            <a:ext cx="0" cy="20682022"/>
          </a:xfrm>
          <a:prstGeom prst="line">
            <a:avLst/>
          </a:prstGeom>
          <a:noFill/>
          <a:ln w="25400" cap="flat" cmpd="sng" algn="ctr">
            <a:solidFill>
              <a:schemeClr val="bg2"/>
            </a:solidFill>
            <a:prstDash val="solid"/>
            <a:round/>
            <a:headEnd type="none" w="med" len="med"/>
            <a:tailEnd type="none" w="med" len="med"/>
          </a:ln>
          <a:effectLst/>
        </p:spPr>
      </p:cxnSp>
      <p:cxnSp>
        <p:nvCxnSpPr>
          <p:cNvPr id="70" name="Horizontal Section Divider" descr="Horizontal Divider">
            <a:extLst>
              <a:ext uri="{FF2B5EF4-FFF2-40B4-BE49-F238E27FC236}">
                <a16:creationId xmlns:a16="http://schemas.microsoft.com/office/drawing/2014/main" id="{B542B0CE-BF67-A52E-A415-910CEC0F0D16}"/>
              </a:ext>
            </a:extLst>
          </p:cNvPr>
          <p:cNvCxnSpPr>
            <a:cxnSpLocks/>
          </p:cNvCxnSpPr>
          <p:nvPr/>
        </p:nvCxnSpPr>
        <p:spPr bwMode="auto">
          <a:xfrm>
            <a:off x="12823371" y="5270712"/>
            <a:ext cx="0" cy="21226308"/>
          </a:xfrm>
          <a:prstGeom prst="line">
            <a:avLst/>
          </a:prstGeom>
          <a:noFill/>
          <a:ln w="25400" cap="flat" cmpd="sng" algn="ctr">
            <a:solidFill>
              <a:schemeClr val="bg2"/>
            </a:solidFill>
            <a:prstDash val="solid"/>
            <a:round/>
            <a:headEnd type="none" w="med" len="med"/>
            <a:tailEnd type="none" w="med" len="med"/>
          </a:ln>
          <a:effectLst/>
        </p:spPr>
      </p:cxnSp>
      <p:cxnSp>
        <p:nvCxnSpPr>
          <p:cNvPr id="71" name="Horizontal Section Divider" descr="Horizontal Divider">
            <a:extLst>
              <a:ext uri="{FF2B5EF4-FFF2-40B4-BE49-F238E27FC236}">
                <a16:creationId xmlns:a16="http://schemas.microsoft.com/office/drawing/2014/main" id="{647B811C-6CEB-9656-1560-ABD6B388C0A6}"/>
              </a:ext>
            </a:extLst>
          </p:cNvPr>
          <p:cNvCxnSpPr>
            <a:cxnSpLocks/>
          </p:cNvCxnSpPr>
          <p:nvPr/>
        </p:nvCxnSpPr>
        <p:spPr bwMode="auto">
          <a:xfrm>
            <a:off x="39297429" y="5270712"/>
            <a:ext cx="0" cy="21072521"/>
          </a:xfrm>
          <a:prstGeom prst="line">
            <a:avLst/>
          </a:prstGeom>
          <a:noFill/>
          <a:ln w="25400" cap="flat" cmpd="sng" algn="ctr">
            <a:solidFill>
              <a:schemeClr val="bg2"/>
            </a:solidFill>
            <a:prstDash val="solid"/>
            <a:round/>
            <a:headEnd type="none" w="med" len="med"/>
            <a:tailEnd type="none" w="med" len="med"/>
          </a:ln>
          <a:effectLst/>
        </p:spPr>
      </p:cxnSp>
      <p:cxnSp>
        <p:nvCxnSpPr>
          <p:cNvPr id="72" name="Straight Connector 71">
            <a:extLst>
              <a:ext uri="{FF2B5EF4-FFF2-40B4-BE49-F238E27FC236}">
                <a16:creationId xmlns:a16="http://schemas.microsoft.com/office/drawing/2014/main" id="{FFBD2D48-0D6B-6CCF-680E-8A2CBEC5352D}"/>
              </a:ext>
              <a:ext uri="{C183D7F6-B498-43B3-948B-1728B52AA6E4}">
                <adec:decorative xmlns:adec="http://schemas.microsoft.com/office/drawing/2017/decorative" val="1"/>
              </a:ext>
            </a:extLst>
          </p:cNvPr>
          <p:cNvCxnSpPr>
            <a:cxnSpLocks/>
          </p:cNvCxnSpPr>
          <p:nvPr/>
        </p:nvCxnSpPr>
        <p:spPr>
          <a:xfrm>
            <a:off x="13725469" y="5568527"/>
            <a:ext cx="2268273" cy="0"/>
          </a:xfrm>
          <a:prstGeom prst="line">
            <a:avLst/>
          </a:prstGeom>
          <a:ln w="254000">
            <a:solidFill>
              <a:srgbClr val="438086"/>
            </a:solidFill>
          </a:ln>
        </p:spPr>
        <p:style>
          <a:lnRef idx="1">
            <a:schemeClr val="accent1"/>
          </a:lnRef>
          <a:fillRef idx="0">
            <a:schemeClr val="accent1"/>
          </a:fillRef>
          <a:effectRef idx="0">
            <a:schemeClr val="accent1"/>
          </a:effectRef>
          <a:fontRef idx="minor">
            <a:schemeClr val="tx1"/>
          </a:fontRef>
        </p:style>
      </p:cxnSp>
      <p:sp>
        <p:nvSpPr>
          <p:cNvPr id="73" name="Text Placeholder 14">
            <a:extLst>
              <a:ext uri="{FF2B5EF4-FFF2-40B4-BE49-F238E27FC236}">
                <a16:creationId xmlns:a16="http://schemas.microsoft.com/office/drawing/2014/main" id="{5CDB449A-8059-C20B-DCE2-7B79F19A003E}"/>
              </a:ext>
            </a:extLst>
          </p:cNvPr>
          <p:cNvSpPr txBox="1">
            <a:spLocks/>
          </p:cNvSpPr>
          <p:nvPr/>
        </p:nvSpPr>
        <p:spPr>
          <a:xfrm>
            <a:off x="13725469" y="5935197"/>
            <a:ext cx="9144000" cy="1150222"/>
          </a:xfrm>
          <a:prstGeom prst="rect">
            <a:avLst/>
          </a:prstGeom>
        </p:spPr>
        <p:txBody>
          <a:bodyPr/>
          <a:lstStyle>
            <a:lvl1pPr marL="0" indent="0" algn="l" defTabSz="3291840" rtl="0" eaLnBrk="1" latinLnBrk="0" hangingPunct="1">
              <a:lnSpc>
                <a:spcPct val="100000"/>
              </a:lnSpc>
              <a:spcBef>
                <a:spcPts val="3600"/>
              </a:spcBef>
              <a:buFont typeface="Arial" panose="020B0604020202020204" pitchFamily="34" charset="0"/>
              <a:buNone/>
              <a:defRPr sz="5400" kern="1200">
                <a:solidFill>
                  <a:schemeClr val="tx1"/>
                </a:solidFill>
                <a:latin typeface="+mj-lt"/>
                <a:ea typeface="Roboto" panose="02000000000000000000" pitchFamily="2" charset="0"/>
                <a:cs typeface="Arial" panose="020B0604020202020204" pitchFamily="34" charset="0"/>
              </a:defRPr>
            </a:lvl1pPr>
            <a:lvl2pPr marL="2468880" indent="-822960" algn="l" defTabSz="3291840" rtl="0" eaLnBrk="1" latinLnBrk="0" hangingPunct="1">
              <a:lnSpc>
                <a:spcPct val="100000"/>
              </a:lnSpc>
              <a:spcBef>
                <a:spcPts val="1800"/>
              </a:spcBef>
              <a:buFont typeface="Roboto" panose="02000000000000000000" pitchFamily="2"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2pPr>
            <a:lvl3pPr marL="4114800" indent="-822960" algn="l" defTabSz="3291840" rtl="0" eaLnBrk="1" latinLnBrk="0" hangingPunct="1">
              <a:lnSpc>
                <a:spcPct val="100000"/>
              </a:lnSpc>
              <a:spcBef>
                <a:spcPts val="1800"/>
              </a:spcBef>
              <a:buFont typeface="Arial" panose="020B0604020202020204" pitchFamily="34"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3pPr>
            <a:lvl4pPr marL="5760720" indent="-822960" algn="l" defTabSz="3291840" rtl="0" eaLnBrk="1" latinLnBrk="0" hangingPunct="1">
              <a:lnSpc>
                <a:spcPct val="100000"/>
              </a:lnSpc>
              <a:spcBef>
                <a:spcPts val="1800"/>
              </a:spcBef>
              <a:buFont typeface="Arial" panose="020B0604020202020204" pitchFamily="34"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4pPr>
            <a:lvl5pPr marL="7406640" indent="-822960" algn="l" defTabSz="3291840" rtl="0" eaLnBrk="1" latinLnBrk="0" hangingPunct="1">
              <a:lnSpc>
                <a:spcPct val="100000"/>
              </a:lnSpc>
              <a:spcBef>
                <a:spcPts val="1800"/>
              </a:spcBef>
              <a:buFont typeface="Arial" panose="020B0604020202020204" pitchFamily="34"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5pPr>
            <a:lvl6pPr marL="905256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6pPr>
            <a:lvl7pPr marL="1069848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7pPr>
            <a:lvl8pPr marL="1234440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8pPr>
            <a:lvl9pPr marL="139903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9pPr>
          </a:lstStyle>
          <a:p>
            <a:pPr>
              <a:spcBef>
                <a:spcPts val="0"/>
              </a:spcBef>
              <a:spcAft>
                <a:spcPts val="1800"/>
              </a:spcAft>
            </a:pPr>
            <a:r>
              <a:rPr lang="en-US" b="1" dirty="0">
                <a:latin typeface="Roboto" panose="02000000000000000000" pitchFamily="2" charset="0"/>
                <a:cs typeface="Roboto" panose="02000000000000000000" pitchFamily="2" charset="0"/>
              </a:rPr>
              <a:t>RESULTS</a:t>
            </a:r>
          </a:p>
        </p:txBody>
      </p:sp>
      <p:sp>
        <p:nvSpPr>
          <p:cNvPr id="74" name="Text Placeholder 14">
            <a:extLst>
              <a:ext uri="{FF2B5EF4-FFF2-40B4-BE49-F238E27FC236}">
                <a16:creationId xmlns:a16="http://schemas.microsoft.com/office/drawing/2014/main" id="{C7114199-7291-4315-FC59-35EB3FD782AA}"/>
              </a:ext>
            </a:extLst>
          </p:cNvPr>
          <p:cNvSpPr txBox="1">
            <a:spLocks/>
          </p:cNvSpPr>
          <p:nvPr/>
        </p:nvSpPr>
        <p:spPr>
          <a:xfrm>
            <a:off x="13725469" y="7176127"/>
            <a:ext cx="11130593" cy="2965816"/>
          </a:xfrm>
          <a:prstGeom prst="rect">
            <a:avLst/>
          </a:prstGeom>
        </p:spPr>
        <p:txBody>
          <a:bodyPr/>
          <a:lstStyle>
            <a:lvl1pPr marL="0" indent="0" algn="l" defTabSz="3291840" rtl="0" eaLnBrk="1" latinLnBrk="0" hangingPunct="1">
              <a:lnSpc>
                <a:spcPct val="100000"/>
              </a:lnSpc>
              <a:spcBef>
                <a:spcPts val="3600"/>
              </a:spcBef>
              <a:buFont typeface="Arial" panose="020B0604020202020204" pitchFamily="34" charset="0"/>
              <a:buNone/>
              <a:defRPr sz="5400" kern="1200">
                <a:solidFill>
                  <a:schemeClr val="tx1"/>
                </a:solidFill>
                <a:latin typeface="+mj-lt"/>
                <a:ea typeface="Roboto" panose="02000000000000000000" pitchFamily="2" charset="0"/>
                <a:cs typeface="Arial" panose="020B0604020202020204" pitchFamily="34" charset="0"/>
              </a:defRPr>
            </a:lvl1pPr>
            <a:lvl2pPr marL="2468880" indent="-822960" algn="l" defTabSz="3291840" rtl="0" eaLnBrk="1" latinLnBrk="0" hangingPunct="1">
              <a:lnSpc>
                <a:spcPct val="100000"/>
              </a:lnSpc>
              <a:spcBef>
                <a:spcPts val="1800"/>
              </a:spcBef>
              <a:buFont typeface="Roboto" panose="02000000000000000000" pitchFamily="2"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2pPr>
            <a:lvl3pPr marL="4114800" indent="-822960" algn="l" defTabSz="3291840" rtl="0" eaLnBrk="1" latinLnBrk="0" hangingPunct="1">
              <a:lnSpc>
                <a:spcPct val="100000"/>
              </a:lnSpc>
              <a:spcBef>
                <a:spcPts val="1800"/>
              </a:spcBef>
              <a:buFont typeface="Arial" panose="020B0604020202020204" pitchFamily="34"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3pPr>
            <a:lvl4pPr marL="5760720" indent="-822960" algn="l" defTabSz="3291840" rtl="0" eaLnBrk="1" latinLnBrk="0" hangingPunct="1">
              <a:lnSpc>
                <a:spcPct val="100000"/>
              </a:lnSpc>
              <a:spcBef>
                <a:spcPts val="1800"/>
              </a:spcBef>
              <a:buFont typeface="Arial" panose="020B0604020202020204" pitchFamily="34"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4pPr>
            <a:lvl5pPr marL="7406640" indent="-822960" algn="l" defTabSz="3291840" rtl="0" eaLnBrk="1" latinLnBrk="0" hangingPunct="1">
              <a:lnSpc>
                <a:spcPct val="100000"/>
              </a:lnSpc>
              <a:spcBef>
                <a:spcPts val="1800"/>
              </a:spcBef>
              <a:buFont typeface="Arial" panose="020B0604020202020204" pitchFamily="34"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5pPr>
            <a:lvl6pPr marL="905256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6pPr>
            <a:lvl7pPr marL="1069848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7pPr>
            <a:lvl8pPr marL="1234440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8pPr>
            <a:lvl9pPr marL="139903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9pPr>
          </a:lstStyle>
          <a:p>
            <a:pPr>
              <a:lnSpc>
                <a:spcPct val="130000"/>
              </a:lnSpc>
              <a:spcBef>
                <a:spcPts val="0"/>
              </a:spcBef>
              <a:spcAft>
                <a:spcPts val="1800"/>
              </a:spcAft>
            </a:pPr>
            <a:r>
              <a:rPr lang="en-US" altLang="en-US" sz="2800" dirty="0">
                <a:latin typeface="Roboto" panose="02000000000000000000" pitchFamily="2" charset="0"/>
                <a:cs typeface="Roboto" panose="02000000000000000000" pitchFamily="2" charset="0"/>
              </a:rPr>
              <a:t>        </a:t>
            </a:r>
            <a:r>
              <a:rPr lang="en-US" altLang="en-US" sz="2800" b="1" dirty="0">
                <a:latin typeface="Roboto" panose="02000000000000000000" pitchFamily="2" charset="0"/>
                <a:cs typeface="Roboto" panose="02000000000000000000" pitchFamily="2" charset="0"/>
              </a:rPr>
              <a:t>TARGETED REVIEW</a:t>
            </a:r>
          </a:p>
          <a:p>
            <a:pPr marL="360000" indent="-457200">
              <a:lnSpc>
                <a:spcPct val="120000"/>
              </a:lnSpc>
              <a:spcBef>
                <a:spcPts val="0"/>
              </a:spcBef>
              <a:spcAft>
                <a:spcPts val="1200"/>
              </a:spcAft>
              <a:buFont typeface="Wingdings" panose="05000000000000000000" pitchFamily="2" charset="2"/>
              <a:buChar char="§"/>
            </a:pPr>
            <a:r>
              <a:rPr lang="en-GB" altLang="en-US" sz="2800" dirty="0">
                <a:latin typeface="Roboto" panose="02000000000000000000" pitchFamily="2" charset="0"/>
                <a:cs typeface="Roboto" panose="02000000000000000000" pitchFamily="2" charset="0"/>
              </a:rPr>
              <a:t>10 studies applied EQ-5D-Y (either 3 or 5L) and CHU-9D in CYP with mental health conditions.</a:t>
            </a:r>
          </a:p>
          <a:p>
            <a:pPr marL="360000" indent="-457200">
              <a:lnSpc>
                <a:spcPct val="120000"/>
              </a:lnSpc>
              <a:spcBef>
                <a:spcPts val="0"/>
              </a:spcBef>
              <a:spcAft>
                <a:spcPts val="1200"/>
              </a:spcAft>
              <a:buFont typeface="Wingdings" panose="05000000000000000000" pitchFamily="2" charset="2"/>
              <a:buChar char="§"/>
            </a:pPr>
            <a:r>
              <a:rPr lang="en-GB" altLang="en-US" sz="2800" dirty="0">
                <a:latin typeface="Roboto" panose="02000000000000000000" pitchFamily="2" charset="0"/>
                <a:cs typeface="Roboto" panose="02000000000000000000" pitchFamily="2" charset="0"/>
              </a:rPr>
              <a:t>Mostly EQ-5D-Y-3L (n=9), with one study used proxy version.</a:t>
            </a:r>
          </a:p>
          <a:p>
            <a:pPr marL="360000" indent="-457200">
              <a:lnSpc>
                <a:spcPct val="120000"/>
              </a:lnSpc>
              <a:spcBef>
                <a:spcPts val="0"/>
              </a:spcBef>
              <a:spcAft>
                <a:spcPts val="1200"/>
              </a:spcAft>
              <a:buFont typeface="Wingdings" panose="05000000000000000000" pitchFamily="2" charset="2"/>
              <a:buChar char="§"/>
            </a:pPr>
            <a:r>
              <a:rPr lang="en-GB" altLang="en-US" sz="2800" dirty="0">
                <a:latin typeface="Roboto" panose="02000000000000000000" pitchFamily="2" charset="0"/>
                <a:cs typeface="Roboto" panose="02000000000000000000" pitchFamily="2" charset="0"/>
              </a:rPr>
              <a:t>No psychometric evaluations for EQ-5D-Y in CYP mental health.</a:t>
            </a:r>
            <a:endParaRPr lang="en-US" altLang="en-US" sz="2800" dirty="0">
              <a:latin typeface="Roboto" panose="02000000000000000000" pitchFamily="2" charset="0"/>
              <a:cs typeface="Roboto" panose="02000000000000000000" pitchFamily="2" charset="0"/>
            </a:endParaRPr>
          </a:p>
        </p:txBody>
      </p:sp>
      <p:sp>
        <p:nvSpPr>
          <p:cNvPr id="76" name="Text Placeholder 14">
            <a:extLst>
              <a:ext uri="{FF2B5EF4-FFF2-40B4-BE49-F238E27FC236}">
                <a16:creationId xmlns:a16="http://schemas.microsoft.com/office/drawing/2014/main" id="{7E759980-B3B3-5EAB-CB5A-0FB98525D739}"/>
              </a:ext>
            </a:extLst>
          </p:cNvPr>
          <p:cNvSpPr txBox="1">
            <a:spLocks/>
          </p:cNvSpPr>
          <p:nvPr/>
        </p:nvSpPr>
        <p:spPr>
          <a:xfrm>
            <a:off x="13725469" y="15018957"/>
            <a:ext cx="11364623" cy="5079028"/>
          </a:xfrm>
          <a:prstGeom prst="rect">
            <a:avLst/>
          </a:prstGeom>
        </p:spPr>
        <p:txBody>
          <a:bodyPr/>
          <a:lstStyle>
            <a:lvl1pPr marL="0" indent="0" algn="l" defTabSz="3291840" rtl="0" eaLnBrk="1" latinLnBrk="0" hangingPunct="1">
              <a:lnSpc>
                <a:spcPct val="100000"/>
              </a:lnSpc>
              <a:spcBef>
                <a:spcPts val="3600"/>
              </a:spcBef>
              <a:buFont typeface="Arial" panose="020B0604020202020204" pitchFamily="34" charset="0"/>
              <a:buNone/>
              <a:defRPr sz="5400" kern="1200">
                <a:solidFill>
                  <a:schemeClr val="tx1"/>
                </a:solidFill>
                <a:latin typeface="+mj-lt"/>
                <a:ea typeface="Roboto" panose="02000000000000000000" pitchFamily="2" charset="0"/>
                <a:cs typeface="Arial" panose="020B0604020202020204" pitchFamily="34" charset="0"/>
              </a:defRPr>
            </a:lvl1pPr>
            <a:lvl2pPr marL="2468880" indent="-822960" algn="l" defTabSz="3291840" rtl="0" eaLnBrk="1" latinLnBrk="0" hangingPunct="1">
              <a:lnSpc>
                <a:spcPct val="100000"/>
              </a:lnSpc>
              <a:spcBef>
                <a:spcPts val="1800"/>
              </a:spcBef>
              <a:buFont typeface="Roboto" panose="02000000000000000000" pitchFamily="2"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2pPr>
            <a:lvl3pPr marL="4114800" indent="-822960" algn="l" defTabSz="3291840" rtl="0" eaLnBrk="1" latinLnBrk="0" hangingPunct="1">
              <a:lnSpc>
                <a:spcPct val="100000"/>
              </a:lnSpc>
              <a:spcBef>
                <a:spcPts val="1800"/>
              </a:spcBef>
              <a:buFont typeface="Arial" panose="020B0604020202020204" pitchFamily="34"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3pPr>
            <a:lvl4pPr marL="5760720" indent="-822960" algn="l" defTabSz="3291840" rtl="0" eaLnBrk="1" latinLnBrk="0" hangingPunct="1">
              <a:lnSpc>
                <a:spcPct val="100000"/>
              </a:lnSpc>
              <a:spcBef>
                <a:spcPts val="1800"/>
              </a:spcBef>
              <a:buFont typeface="Arial" panose="020B0604020202020204" pitchFamily="34"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4pPr>
            <a:lvl5pPr marL="7406640" indent="-822960" algn="l" defTabSz="3291840" rtl="0" eaLnBrk="1" latinLnBrk="0" hangingPunct="1">
              <a:lnSpc>
                <a:spcPct val="100000"/>
              </a:lnSpc>
              <a:spcBef>
                <a:spcPts val="1800"/>
              </a:spcBef>
              <a:buFont typeface="Arial" panose="020B0604020202020204" pitchFamily="34"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5pPr>
            <a:lvl6pPr marL="905256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6pPr>
            <a:lvl7pPr marL="1069848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7pPr>
            <a:lvl8pPr marL="1234440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8pPr>
            <a:lvl9pPr marL="139903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9pPr>
          </a:lstStyle>
          <a:p>
            <a:pPr>
              <a:lnSpc>
                <a:spcPct val="130000"/>
              </a:lnSpc>
              <a:spcBef>
                <a:spcPts val="0"/>
              </a:spcBef>
              <a:spcAft>
                <a:spcPts val="1800"/>
              </a:spcAft>
            </a:pPr>
            <a:r>
              <a:rPr lang="en-US" altLang="en-US" sz="2800" dirty="0">
                <a:latin typeface="Roboto" panose="02000000000000000000" pitchFamily="2" charset="0"/>
                <a:cs typeface="Roboto" panose="02000000000000000000" pitchFamily="2" charset="0"/>
              </a:rPr>
              <a:t>        </a:t>
            </a:r>
            <a:r>
              <a:rPr lang="en-US" altLang="en-US" sz="2800" b="1" dirty="0">
                <a:latin typeface="Roboto" panose="02000000000000000000" pitchFamily="2" charset="0"/>
                <a:cs typeface="Roboto" panose="02000000000000000000" pitchFamily="2" charset="0"/>
              </a:rPr>
              <a:t>INTERNAL STRUCTURE</a:t>
            </a:r>
          </a:p>
          <a:p>
            <a:pPr marL="360000" indent="-457200">
              <a:lnSpc>
                <a:spcPct val="130000"/>
              </a:lnSpc>
              <a:spcBef>
                <a:spcPts val="0"/>
              </a:spcBef>
              <a:spcAft>
                <a:spcPts val="1200"/>
              </a:spcAft>
              <a:buFont typeface="Wingdings" panose="05000000000000000000" pitchFamily="2" charset="2"/>
              <a:buChar char="§"/>
            </a:pPr>
            <a:r>
              <a:rPr lang="en-GB" altLang="en-US" sz="2800" b="1" dirty="0">
                <a:latin typeface="Roboto" panose="02000000000000000000" pitchFamily="2" charset="0"/>
                <a:cs typeface="Roboto" panose="02000000000000000000" pitchFamily="2" charset="0"/>
              </a:rPr>
              <a:t>Model 1</a:t>
            </a:r>
            <a:r>
              <a:rPr lang="en-GB" altLang="en-US" sz="2800" dirty="0">
                <a:latin typeface="Roboto" panose="02000000000000000000" pitchFamily="2" charset="0"/>
                <a:cs typeface="Roboto" panose="02000000000000000000" pitchFamily="2" charset="0"/>
              </a:rPr>
              <a:t>: Confirmatory factor analysis (CFA) – All 5 items load well, especially usual activity (0.90) and worried/sad/unhappy (0.68).</a:t>
            </a:r>
          </a:p>
          <a:p>
            <a:pPr marL="360000" indent="-457200">
              <a:lnSpc>
                <a:spcPct val="130000"/>
              </a:lnSpc>
              <a:spcBef>
                <a:spcPts val="0"/>
              </a:spcBef>
              <a:spcAft>
                <a:spcPts val="1200"/>
              </a:spcAft>
              <a:buFont typeface="Wingdings" panose="05000000000000000000" pitchFamily="2" charset="2"/>
              <a:buChar char="§"/>
            </a:pPr>
            <a:r>
              <a:rPr lang="en-GB" altLang="en-US" sz="2800" b="1" dirty="0">
                <a:latin typeface="Roboto" panose="02000000000000000000" pitchFamily="2" charset="0"/>
                <a:cs typeface="Roboto" panose="02000000000000000000" pitchFamily="2" charset="0"/>
              </a:rPr>
              <a:t>Model 2</a:t>
            </a:r>
            <a:r>
              <a:rPr lang="en-GB" altLang="en-US" sz="2800" dirty="0">
                <a:latin typeface="Roboto" panose="02000000000000000000" pitchFamily="2" charset="0"/>
                <a:cs typeface="Roboto" panose="02000000000000000000" pitchFamily="2" charset="0"/>
              </a:rPr>
              <a:t>: External MIMIC– Model fit statistics were suboptimal.</a:t>
            </a:r>
          </a:p>
          <a:p>
            <a:pPr marL="360000" indent="-457200">
              <a:lnSpc>
                <a:spcPct val="130000"/>
              </a:lnSpc>
              <a:spcBef>
                <a:spcPts val="0"/>
              </a:spcBef>
              <a:spcAft>
                <a:spcPts val="1200"/>
              </a:spcAft>
              <a:buFont typeface="Wingdings" panose="05000000000000000000" pitchFamily="2" charset="2"/>
              <a:buChar char="§"/>
            </a:pPr>
            <a:r>
              <a:rPr lang="en-GB" altLang="en-US" sz="2800" b="1" dirty="0">
                <a:latin typeface="Roboto" panose="02000000000000000000" pitchFamily="2" charset="0"/>
                <a:cs typeface="Roboto" panose="02000000000000000000" pitchFamily="2" charset="0"/>
              </a:rPr>
              <a:t>Model 3</a:t>
            </a:r>
            <a:r>
              <a:rPr lang="en-GB" altLang="en-US" sz="2800" dirty="0">
                <a:latin typeface="Roboto" panose="02000000000000000000" pitchFamily="2" charset="0"/>
                <a:cs typeface="Roboto" panose="02000000000000000000" pitchFamily="2" charset="0"/>
              </a:rPr>
              <a:t>: Internal MIMIC – After exploring various model combinations, model with mobility, pain/discomfort, and feeling worried/sad/unhappy as formative indicators and the rest as reflective indicators fits best.</a:t>
            </a:r>
            <a:endParaRPr lang="en-US" altLang="en-US" sz="2800" dirty="0">
              <a:latin typeface="Roboto" panose="02000000000000000000" pitchFamily="2" charset="0"/>
              <a:cs typeface="Roboto" panose="02000000000000000000" pitchFamily="2" charset="0"/>
            </a:endParaRPr>
          </a:p>
        </p:txBody>
      </p:sp>
      <p:cxnSp>
        <p:nvCxnSpPr>
          <p:cNvPr id="77" name="Straight Connector 76">
            <a:extLst>
              <a:ext uri="{FF2B5EF4-FFF2-40B4-BE49-F238E27FC236}">
                <a16:creationId xmlns:a16="http://schemas.microsoft.com/office/drawing/2014/main" id="{051D8C3D-4A30-EFD9-A5F5-FDB6AE839DE3}"/>
              </a:ext>
              <a:ext uri="{C183D7F6-B498-43B3-948B-1728B52AA6E4}">
                <adec:decorative xmlns:adec="http://schemas.microsoft.com/office/drawing/2017/decorative" val="1"/>
              </a:ext>
            </a:extLst>
          </p:cNvPr>
          <p:cNvCxnSpPr>
            <a:cxnSpLocks/>
          </p:cNvCxnSpPr>
          <p:nvPr/>
        </p:nvCxnSpPr>
        <p:spPr>
          <a:xfrm>
            <a:off x="39810538" y="9979653"/>
            <a:ext cx="2268273" cy="0"/>
          </a:xfrm>
          <a:prstGeom prst="line">
            <a:avLst/>
          </a:prstGeom>
          <a:ln w="254000">
            <a:solidFill>
              <a:srgbClr val="438086"/>
            </a:solidFill>
          </a:ln>
        </p:spPr>
        <p:style>
          <a:lnRef idx="1">
            <a:schemeClr val="accent1"/>
          </a:lnRef>
          <a:fillRef idx="0">
            <a:schemeClr val="accent1"/>
          </a:fillRef>
          <a:effectRef idx="0">
            <a:schemeClr val="accent1"/>
          </a:effectRef>
          <a:fontRef idx="minor">
            <a:schemeClr val="tx1"/>
          </a:fontRef>
        </p:style>
      </p:cxnSp>
      <p:sp>
        <p:nvSpPr>
          <p:cNvPr id="78" name="Acknowledgments">
            <a:extLst>
              <a:ext uri="{FF2B5EF4-FFF2-40B4-BE49-F238E27FC236}">
                <a16:creationId xmlns:a16="http://schemas.microsoft.com/office/drawing/2014/main" id="{E7811B9F-0F7D-D922-8792-0492F7200702}"/>
              </a:ext>
            </a:extLst>
          </p:cNvPr>
          <p:cNvSpPr txBox="1">
            <a:spLocks/>
          </p:cNvSpPr>
          <p:nvPr/>
        </p:nvSpPr>
        <p:spPr>
          <a:xfrm>
            <a:off x="39810535" y="10349918"/>
            <a:ext cx="10108708" cy="15642673"/>
          </a:xfrm>
          <a:prstGeom prst="rect">
            <a:avLst/>
          </a:prstGeom>
        </p:spPr>
        <p:txBody>
          <a:bodyPr/>
          <a:lstStyle>
            <a:lvl1pPr marL="0" indent="0" algn="l" defTabSz="3291840" rtl="0" eaLnBrk="1" latinLnBrk="0" hangingPunct="1">
              <a:lnSpc>
                <a:spcPct val="100000"/>
              </a:lnSpc>
              <a:spcBef>
                <a:spcPts val="3600"/>
              </a:spcBef>
              <a:buFont typeface="Arial" panose="020B0604020202020204" pitchFamily="34" charset="0"/>
              <a:buNone/>
              <a:defRPr sz="5400" kern="1200">
                <a:solidFill>
                  <a:schemeClr val="tx1"/>
                </a:solidFill>
                <a:latin typeface="+mj-lt"/>
                <a:ea typeface="Roboto" panose="02000000000000000000" pitchFamily="2" charset="0"/>
                <a:cs typeface="Arial" panose="020B0604020202020204" pitchFamily="34" charset="0"/>
              </a:defRPr>
            </a:lvl1pPr>
            <a:lvl2pPr marL="2468880" indent="-822960" algn="l" defTabSz="3291840" rtl="0" eaLnBrk="1" latinLnBrk="0" hangingPunct="1">
              <a:lnSpc>
                <a:spcPct val="100000"/>
              </a:lnSpc>
              <a:spcBef>
                <a:spcPts val="1800"/>
              </a:spcBef>
              <a:buFont typeface="Roboto" panose="02000000000000000000" pitchFamily="2"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2pPr>
            <a:lvl3pPr marL="4114800" indent="-822960" algn="l" defTabSz="3291840" rtl="0" eaLnBrk="1" latinLnBrk="0" hangingPunct="1">
              <a:lnSpc>
                <a:spcPct val="100000"/>
              </a:lnSpc>
              <a:spcBef>
                <a:spcPts val="1800"/>
              </a:spcBef>
              <a:buFont typeface="Arial" panose="020B0604020202020204" pitchFamily="34"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3pPr>
            <a:lvl4pPr marL="5760720" indent="-822960" algn="l" defTabSz="3291840" rtl="0" eaLnBrk="1" latinLnBrk="0" hangingPunct="1">
              <a:lnSpc>
                <a:spcPct val="100000"/>
              </a:lnSpc>
              <a:spcBef>
                <a:spcPts val="1800"/>
              </a:spcBef>
              <a:buFont typeface="Arial" panose="020B0604020202020204" pitchFamily="34"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4pPr>
            <a:lvl5pPr marL="7406640" indent="-822960" algn="l" defTabSz="3291840" rtl="0" eaLnBrk="1" latinLnBrk="0" hangingPunct="1">
              <a:lnSpc>
                <a:spcPct val="100000"/>
              </a:lnSpc>
              <a:spcBef>
                <a:spcPts val="1800"/>
              </a:spcBef>
              <a:buFont typeface="Arial" panose="020B0604020202020204" pitchFamily="34"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5pPr>
            <a:lvl6pPr marL="905256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6pPr>
            <a:lvl7pPr marL="1069848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7pPr>
            <a:lvl8pPr marL="1234440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8pPr>
            <a:lvl9pPr marL="139903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9pPr>
          </a:lstStyle>
          <a:p>
            <a:pPr>
              <a:spcBef>
                <a:spcPts val="0"/>
              </a:spcBef>
              <a:spcAft>
                <a:spcPts val="1800"/>
              </a:spcAft>
            </a:pPr>
            <a:r>
              <a:rPr lang="en-US" b="1" dirty="0">
                <a:latin typeface="Roboto" panose="02000000000000000000" pitchFamily="2" charset="0"/>
                <a:cs typeface="Roboto" panose="02000000000000000000" pitchFamily="2" charset="0"/>
              </a:rPr>
              <a:t>DISCUSSION</a:t>
            </a:r>
            <a:endParaRPr lang="en-US" sz="2800" b="1" dirty="0">
              <a:latin typeface="Roboto" panose="02000000000000000000" pitchFamily="2" charset="0"/>
              <a:cs typeface="Roboto" panose="02000000000000000000" pitchFamily="2" charset="0"/>
            </a:endParaRPr>
          </a:p>
          <a:p>
            <a:pPr marL="457200" indent="-457200">
              <a:lnSpc>
                <a:spcPct val="120000"/>
              </a:lnSpc>
              <a:spcBef>
                <a:spcPts val="0"/>
              </a:spcBef>
              <a:spcAft>
                <a:spcPts val="1800"/>
              </a:spcAft>
              <a:buClr>
                <a:schemeClr val="tx2"/>
              </a:buClr>
              <a:buFont typeface="Arial" panose="020B0604020202020204" pitchFamily="34" charset="0"/>
              <a:buChar char="•"/>
              <a:defRPr/>
            </a:pPr>
            <a:r>
              <a:rPr lang="en-GB" sz="2800" dirty="0">
                <a:latin typeface="Roboto" panose="02000000000000000000" pitchFamily="2" charset="0"/>
                <a:cs typeface="Roboto" panose="02000000000000000000" pitchFamily="2" charset="0"/>
              </a:rPr>
              <a:t>First comprehensive study examining the internal structure and psychometric properties of EQ-5D-Y-3L in CYP with autism. </a:t>
            </a:r>
          </a:p>
          <a:p>
            <a:pPr marL="457200" indent="-457200">
              <a:lnSpc>
                <a:spcPct val="120000"/>
              </a:lnSpc>
              <a:spcBef>
                <a:spcPts val="0"/>
              </a:spcBef>
              <a:spcAft>
                <a:spcPts val="1800"/>
              </a:spcAft>
              <a:buClr>
                <a:schemeClr val="tx2"/>
              </a:buClr>
              <a:buFont typeface="Arial" panose="020B0604020202020204" pitchFamily="34" charset="0"/>
              <a:buChar char="•"/>
              <a:defRPr/>
            </a:pPr>
            <a:r>
              <a:rPr lang="en-GB" sz="2800" dirty="0">
                <a:latin typeface="Roboto" panose="02000000000000000000" pitchFamily="2" charset="0"/>
                <a:cs typeface="Roboto" panose="02000000000000000000" pitchFamily="2" charset="0"/>
              </a:rPr>
              <a:t>For EQ-5D-Y-3L internal structure, the most fitting model involves all 5 items as reflective factors, differing from the findings observed from adult studies in general population.</a:t>
            </a:r>
          </a:p>
          <a:p>
            <a:pPr marL="457200" indent="-457200">
              <a:lnSpc>
                <a:spcPct val="120000"/>
              </a:lnSpc>
              <a:spcBef>
                <a:spcPts val="0"/>
              </a:spcBef>
              <a:spcAft>
                <a:spcPts val="1800"/>
              </a:spcAft>
              <a:buClr>
                <a:schemeClr val="tx2"/>
              </a:buClr>
              <a:buFont typeface="Arial" panose="020B0604020202020204" pitchFamily="34" charset="0"/>
              <a:buChar char="•"/>
              <a:defRPr/>
            </a:pPr>
            <a:r>
              <a:rPr lang="en-GB" sz="2800" dirty="0">
                <a:latin typeface="Roboto" panose="02000000000000000000" pitchFamily="2" charset="0"/>
                <a:cs typeface="Roboto" panose="02000000000000000000" pitchFamily="2" charset="0"/>
              </a:rPr>
              <a:t>Weak correlation between expected EQ-5D-Y-3L and CHU-9D items may stem from self- and proxy-report </a:t>
            </a:r>
            <a:r>
              <a:rPr lang="en-GB" sz="2800" dirty="0" err="1">
                <a:latin typeface="Roboto" panose="02000000000000000000" pitchFamily="2" charset="0"/>
                <a:cs typeface="Roboto" panose="02000000000000000000" pitchFamily="2" charset="0"/>
              </a:rPr>
              <a:t>HRQoL</a:t>
            </a:r>
            <a:r>
              <a:rPr lang="en-GB" sz="2800" dirty="0">
                <a:latin typeface="Roboto" panose="02000000000000000000" pitchFamily="2" charset="0"/>
                <a:cs typeface="Roboto" panose="02000000000000000000" pitchFamily="2" charset="0"/>
              </a:rPr>
              <a:t> discrepancies, which may also explain the poor external MIMIC model fit.</a:t>
            </a:r>
          </a:p>
          <a:p>
            <a:pPr marL="457200" indent="-457200">
              <a:lnSpc>
                <a:spcPct val="120000"/>
              </a:lnSpc>
              <a:spcBef>
                <a:spcPts val="0"/>
              </a:spcBef>
              <a:spcAft>
                <a:spcPts val="1800"/>
              </a:spcAft>
              <a:buClr>
                <a:schemeClr val="tx2"/>
              </a:buClr>
              <a:buFont typeface="Arial" panose="020B0604020202020204" pitchFamily="34" charset="0"/>
              <a:buChar char="•"/>
              <a:defRPr/>
            </a:pPr>
            <a:r>
              <a:rPr lang="en-GB" sz="2800" dirty="0">
                <a:latin typeface="Roboto" panose="02000000000000000000" pitchFamily="2" charset="0"/>
                <a:cs typeface="Roboto" panose="02000000000000000000" pitchFamily="2" charset="0"/>
              </a:rPr>
              <a:t>SDQ was chosen to be the main clinical mental health measure due to the absence of a gold standard, but its representation of quality of life may be debatable.</a:t>
            </a:r>
          </a:p>
          <a:p>
            <a:pPr marL="457200" indent="-457200">
              <a:lnSpc>
                <a:spcPct val="120000"/>
              </a:lnSpc>
              <a:spcBef>
                <a:spcPts val="0"/>
              </a:spcBef>
              <a:spcAft>
                <a:spcPts val="1800"/>
              </a:spcAft>
              <a:buClr>
                <a:schemeClr val="tx2"/>
              </a:buClr>
              <a:buFont typeface="Arial" panose="020B0604020202020204" pitchFamily="34" charset="0"/>
              <a:buChar char="•"/>
              <a:defRPr/>
            </a:pPr>
            <a:r>
              <a:rPr lang="en-GB" sz="2800" dirty="0">
                <a:latin typeface="Roboto" panose="02000000000000000000" pitchFamily="2" charset="0"/>
                <a:cs typeface="Roboto" panose="02000000000000000000" pitchFamily="2" charset="0"/>
              </a:rPr>
              <a:t>The study used the NL Y value set in the absence of a UK Y value set; sensitivity analysis with the German Y value set produced consistent results.</a:t>
            </a:r>
          </a:p>
          <a:p>
            <a:pPr marL="457200" indent="-457200">
              <a:lnSpc>
                <a:spcPct val="120000"/>
              </a:lnSpc>
              <a:spcBef>
                <a:spcPts val="0"/>
              </a:spcBef>
              <a:spcAft>
                <a:spcPts val="1800"/>
              </a:spcAft>
              <a:buClr>
                <a:schemeClr val="tx2"/>
              </a:buClr>
              <a:buFont typeface="Arial" panose="020B0604020202020204" pitchFamily="34" charset="0"/>
              <a:buChar char="•"/>
              <a:defRPr/>
            </a:pPr>
            <a:r>
              <a:rPr lang="en-GB" sz="2800" dirty="0">
                <a:latin typeface="Roboto" panose="02000000000000000000" pitchFamily="2" charset="0"/>
                <a:cs typeface="Roboto" panose="02000000000000000000" pitchFamily="2" charset="0"/>
              </a:rPr>
              <a:t>EQ-5D-Y-3L and CHU-9D show comparable performance for autistic CYP population. Despite EQ-5D-Y's superior acceptability and better discriminatory ability in distinguishing severity groups defined by SDQ, both instruments exhibit weak responsiveness and explanatory power.</a:t>
            </a:r>
          </a:p>
          <a:p>
            <a:pPr marL="457200" indent="-457200">
              <a:lnSpc>
                <a:spcPct val="120000"/>
              </a:lnSpc>
              <a:spcBef>
                <a:spcPts val="0"/>
              </a:spcBef>
              <a:spcAft>
                <a:spcPts val="1800"/>
              </a:spcAft>
              <a:buClr>
                <a:schemeClr val="tx2"/>
              </a:buClr>
              <a:buFont typeface="Arial" panose="020B0604020202020204" pitchFamily="34" charset="0"/>
              <a:buChar char="•"/>
              <a:defRPr/>
            </a:pPr>
            <a:r>
              <a:rPr lang="en-GB" sz="2800" dirty="0">
                <a:latin typeface="Roboto" panose="02000000000000000000" pitchFamily="2" charset="0"/>
                <a:cs typeface="Roboto" panose="02000000000000000000" pitchFamily="2" charset="0"/>
              </a:rPr>
              <a:t>Future research is recommended to compare the internal structure and psychometrics of both self- and proxy-report EQ-5D-Y, and to explore these aspects in other mental health conditions.</a:t>
            </a:r>
          </a:p>
        </p:txBody>
      </p:sp>
      <p:sp>
        <p:nvSpPr>
          <p:cNvPr id="79" name="Text Placeholder 14">
            <a:extLst>
              <a:ext uri="{FF2B5EF4-FFF2-40B4-BE49-F238E27FC236}">
                <a16:creationId xmlns:a16="http://schemas.microsoft.com/office/drawing/2014/main" id="{BC368119-4209-784D-81CC-283110FC3CF8}"/>
              </a:ext>
            </a:extLst>
          </p:cNvPr>
          <p:cNvSpPr txBox="1">
            <a:spLocks/>
          </p:cNvSpPr>
          <p:nvPr/>
        </p:nvSpPr>
        <p:spPr>
          <a:xfrm>
            <a:off x="26196193" y="5505957"/>
            <a:ext cx="12701528" cy="5991328"/>
          </a:xfrm>
          <a:prstGeom prst="rect">
            <a:avLst/>
          </a:prstGeom>
        </p:spPr>
        <p:txBody>
          <a:bodyPr/>
          <a:lstStyle>
            <a:lvl1pPr marL="0" indent="0" algn="l" defTabSz="3291840" rtl="0" eaLnBrk="1" latinLnBrk="0" hangingPunct="1">
              <a:lnSpc>
                <a:spcPct val="100000"/>
              </a:lnSpc>
              <a:spcBef>
                <a:spcPts val="3600"/>
              </a:spcBef>
              <a:buFont typeface="Arial" panose="020B0604020202020204" pitchFamily="34" charset="0"/>
              <a:buNone/>
              <a:defRPr sz="5400" kern="1200">
                <a:solidFill>
                  <a:schemeClr val="tx1"/>
                </a:solidFill>
                <a:latin typeface="+mj-lt"/>
                <a:ea typeface="Roboto" panose="02000000000000000000" pitchFamily="2" charset="0"/>
                <a:cs typeface="Arial" panose="020B0604020202020204" pitchFamily="34" charset="0"/>
              </a:defRPr>
            </a:lvl1pPr>
            <a:lvl2pPr marL="2468880" indent="-822960" algn="l" defTabSz="3291840" rtl="0" eaLnBrk="1" latinLnBrk="0" hangingPunct="1">
              <a:lnSpc>
                <a:spcPct val="100000"/>
              </a:lnSpc>
              <a:spcBef>
                <a:spcPts val="1800"/>
              </a:spcBef>
              <a:buFont typeface="Roboto" panose="02000000000000000000" pitchFamily="2"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2pPr>
            <a:lvl3pPr marL="4114800" indent="-822960" algn="l" defTabSz="3291840" rtl="0" eaLnBrk="1" latinLnBrk="0" hangingPunct="1">
              <a:lnSpc>
                <a:spcPct val="100000"/>
              </a:lnSpc>
              <a:spcBef>
                <a:spcPts val="1800"/>
              </a:spcBef>
              <a:buFont typeface="Arial" panose="020B0604020202020204" pitchFamily="34"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3pPr>
            <a:lvl4pPr marL="5760720" indent="-822960" algn="l" defTabSz="3291840" rtl="0" eaLnBrk="1" latinLnBrk="0" hangingPunct="1">
              <a:lnSpc>
                <a:spcPct val="100000"/>
              </a:lnSpc>
              <a:spcBef>
                <a:spcPts val="1800"/>
              </a:spcBef>
              <a:buFont typeface="Arial" panose="020B0604020202020204" pitchFamily="34"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4pPr>
            <a:lvl5pPr marL="7406640" indent="-822960" algn="l" defTabSz="3291840" rtl="0" eaLnBrk="1" latinLnBrk="0" hangingPunct="1">
              <a:lnSpc>
                <a:spcPct val="100000"/>
              </a:lnSpc>
              <a:spcBef>
                <a:spcPts val="1800"/>
              </a:spcBef>
              <a:buFont typeface="Arial" panose="020B0604020202020204" pitchFamily="34"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5pPr>
            <a:lvl6pPr marL="905256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6pPr>
            <a:lvl7pPr marL="1069848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7pPr>
            <a:lvl8pPr marL="1234440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8pPr>
            <a:lvl9pPr marL="139903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9pPr>
          </a:lstStyle>
          <a:p>
            <a:pPr>
              <a:lnSpc>
                <a:spcPct val="130000"/>
              </a:lnSpc>
              <a:spcBef>
                <a:spcPts val="0"/>
              </a:spcBef>
              <a:spcAft>
                <a:spcPts val="1800"/>
              </a:spcAft>
            </a:pPr>
            <a:r>
              <a:rPr lang="en-US" altLang="en-US" sz="2800" dirty="0">
                <a:latin typeface="Roboto" panose="02000000000000000000" pitchFamily="2" charset="0"/>
                <a:cs typeface="Roboto" panose="02000000000000000000" pitchFamily="2" charset="0"/>
              </a:rPr>
              <a:t>        </a:t>
            </a:r>
            <a:r>
              <a:rPr lang="en-US" altLang="en-US" sz="2800" b="1" dirty="0">
                <a:latin typeface="Roboto" panose="02000000000000000000" pitchFamily="2" charset="0"/>
                <a:cs typeface="Roboto" panose="02000000000000000000" pitchFamily="2" charset="0"/>
              </a:rPr>
              <a:t>PSYCHOMETRIC PERFORMANCE</a:t>
            </a:r>
          </a:p>
          <a:p>
            <a:pPr marL="360000" indent="-457200">
              <a:lnSpc>
                <a:spcPct val="130000"/>
              </a:lnSpc>
              <a:spcBef>
                <a:spcPts val="0"/>
              </a:spcBef>
              <a:spcAft>
                <a:spcPts val="1200"/>
              </a:spcAft>
              <a:buFont typeface="Wingdings" panose="05000000000000000000" pitchFamily="2" charset="2"/>
              <a:buChar char="§"/>
            </a:pPr>
            <a:r>
              <a:rPr lang="en-GB" altLang="en-US" sz="2800" b="1" dirty="0">
                <a:latin typeface="Roboto" panose="02000000000000000000" pitchFamily="2" charset="0"/>
                <a:cs typeface="Roboto" panose="02000000000000000000" pitchFamily="2" charset="0"/>
              </a:rPr>
              <a:t>Acceptability</a:t>
            </a:r>
            <a:r>
              <a:rPr lang="en-GB" altLang="en-US" sz="2800" dirty="0">
                <a:latin typeface="Roboto" panose="02000000000000000000" pitchFamily="2" charset="0"/>
                <a:cs typeface="Roboto" panose="02000000000000000000" pitchFamily="2" charset="0"/>
              </a:rPr>
              <a:t>: EQ-5D-Y-3L had a 1.21% non-complete rate with 11.24% reporting full health (ceiling effect), while CHU-9D had a 3.75% non-complete rate with 4.62% reporting full health.</a:t>
            </a:r>
          </a:p>
          <a:p>
            <a:pPr marL="360000" indent="-457200">
              <a:lnSpc>
                <a:spcPct val="130000"/>
              </a:lnSpc>
              <a:spcBef>
                <a:spcPts val="0"/>
              </a:spcBef>
              <a:spcAft>
                <a:spcPts val="1200"/>
              </a:spcAft>
              <a:buFont typeface="Wingdings" panose="05000000000000000000" pitchFamily="2" charset="2"/>
              <a:buChar char="§"/>
            </a:pPr>
            <a:endParaRPr lang="en-GB" altLang="en-US" sz="1000" dirty="0">
              <a:latin typeface="Roboto" panose="02000000000000000000" pitchFamily="2" charset="0"/>
              <a:cs typeface="Roboto" panose="02000000000000000000" pitchFamily="2" charset="0"/>
            </a:endParaRPr>
          </a:p>
          <a:p>
            <a:pPr marL="360000" indent="-457200">
              <a:lnSpc>
                <a:spcPct val="130000"/>
              </a:lnSpc>
              <a:spcBef>
                <a:spcPts val="0"/>
              </a:spcBef>
              <a:spcAft>
                <a:spcPts val="1200"/>
              </a:spcAft>
              <a:buFont typeface="Wingdings" panose="05000000000000000000" pitchFamily="2" charset="2"/>
              <a:buChar char="§"/>
            </a:pPr>
            <a:r>
              <a:rPr lang="en-GB" altLang="en-US" sz="2800" b="1" dirty="0">
                <a:latin typeface="Roboto" panose="02000000000000000000" pitchFamily="2" charset="0"/>
                <a:cs typeface="Roboto" panose="02000000000000000000" pitchFamily="2" charset="0"/>
              </a:rPr>
              <a:t>Convergent validity</a:t>
            </a:r>
            <a:r>
              <a:rPr lang="en-GB" altLang="en-US" sz="2800" dirty="0">
                <a:latin typeface="Roboto" panose="02000000000000000000" pitchFamily="2" charset="0"/>
                <a:cs typeface="Roboto" panose="02000000000000000000" pitchFamily="2" charset="0"/>
              </a:rPr>
              <a:t>: Correlations between EQ-5D-Y-3L and CHU-9D domains are all weak (&lt;0.21). However, the 'feeling worried, sad, or unhappy' domain in EQ-5D-Y shows a strong correlation (&gt;0.50) with the SDQ emotional symptom score and a moderate correlation (≈0.35) with the SDQ total difficulties score, while other correlations with SDQ items are weak.</a:t>
            </a:r>
            <a:endParaRPr lang="en-US" altLang="en-US" sz="2800" dirty="0">
              <a:solidFill>
                <a:srgbClr val="C00000"/>
              </a:solidFill>
              <a:highlight>
                <a:srgbClr val="FFFF00"/>
              </a:highlight>
              <a:latin typeface="Roboto" panose="02000000000000000000" pitchFamily="2" charset="0"/>
              <a:cs typeface="Roboto" panose="02000000000000000000" pitchFamily="2" charset="0"/>
            </a:endParaRPr>
          </a:p>
        </p:txBody>
      </p:sp>
      <p:grpSp>
        <p:nvGrpSpPr>
          <p:cNvPr id="82" name="Group 81">
            <a:extLst>
              <a:ext uri="{FF2B5EF4-FFF2-40B4-BE49-F238E27FC236}">
                <a16:creationId xmlns:a16="http://schemas.microsoft.com/office/drawing/2014/main" id="{4268409C-F2C5-800C-44DF-F837616A5B33}"/>
              </a:ext>
            </a:extLst>
          </p:cNvPr>
          <p:cNvGrpSpPr/>
          <p:nvPr/>
        </p:nvGrpSpPr>
        <p:grpSpPr>
          <a:xfrm>
            <a:off x="1287156" y="5486652"/>
            <a:ext cx="10953627" cy="21359387"/>
            <a:chOff x="1287156" y="5225396"/>
            <a:chExt cx="10953627" cy="21359387"/>
          </a:xfrm>
        </p:grpSpPr>
        <p:sp>
          <p:nvSpPr>
            <p:cNvPr id="83" name="Text Placeholder 14">
              <a:extLst>
                <a:ext uri="{FF2B5EF4-FFF2-40B4-BE49-F238E27FC236}">
                  <a16:creationId xmlns:a16="http://schemas.microsoft.com/office/drawing/2014/main" id="{8BBAE89C-961A-5726-80BE-749951887CAC}"/>
                </a:ext>
              </a:extLst>
            </p:cNvPr>
            <p:cNvSpPr txBox="1">
              <a:spLocks/>
            </p:cNvSpPr>
            <p:nvPr/>
          </p:nvSpPr>
          <p:spPr>
            <a:xfrm>
              <a:off x="1287156" y="5681109"/>
              <a:ext cx="10953627" cy="5508897"/>
            </a:xfrm>
            <a:prstGeom prst="rect">
              <a:avLst/>
            </a:prstGeom>
          </p:spPr>
          <p:txBody>
            <a:bodyPr/>
            <a:lstStyle>
              <a:lvl1pPr marL="0" indent="0" algn="l" defTabSz="3291840" rtl="0" eaLnBrk="1" latinLnBrk="0" hangingPunct="1">
                <a:lnSpc>
                  <a:spcPct val="100000"/>
                </a:lnSpc>
                <a:spcBef>
                  <a:spcPts val="3600"/>
                </a:spcBef>
                <a:buFont typeface="Arial" panose="020B0604020202020204" pitchFamily="34" charset="0"/>
                <a:buNone/>
                <a:defRPr sz="5400" kern="1200">
                  <a:solidFill>
                    <a:schemeClr val="tx1"/>
                  </a:solidFill>
                  <a:latin typeface="+mj-lt"/>
                  <a:ea typeface="Roboto" panose="02000000000000000000" pitchFamily="2" charset="0"/>
                  <a:cs typeface="Arial" panose="020B0604020202020204" pitchFamily="34" charset="0"/>
                </a:defRPr>
              </a:lvl1pPr>
              <a:lvl2pPr marL="2468880" indent="-822960" algn="l" defTabSz="3291840" rtl="0" eaLnBrk="1" latinLnBrk="0" hangingPunct="1">
                <a:lnSpc>
                  <a:spcPct val="100000"/>
                </a:lnSpc>
                <a:spcBef>
                  <a:spcPts val="1800"/>
                </a:spcBef>
                <a:buFont typeface="Roboto" panose="02000000000000000000" pitchFamily="2"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2pPr>
              <a:lvl3pPr marL="4114800" indent="-822960" algn="l" defTabSz="3291840" rtl="0" eaLnBrk="1" latinLnBrk="0" hangingPunct="1">
                <a:lnSpc>
                  <a:spcPct val="100000"/>
                </a:lnSpc>
                <a:spcBef>
                  <a:spcPts val="1800"/>
                </a:spcBef>
                <a:buFont typeface="Arial" panose="020B0604020202020204" pitchFamily="34"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3pPr>
              <a:lvl4pPr marL="5760720" indent="-822960" algn="l" defTabSz="3291840" rtl="0" eaLnBrk="1" latinLnBrk="0" hangingPunct="1">
                <a:lnSpc>
                  <a:spcPct val="100000"/>
                </a:lnSpc>
                <a:spcBef>
                  <a:spcPts val="1800"/>
                </a:spcBef>
                <a:buFont typeface="Arial" panose="020B0604020202020204" pitchFamily="34"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4pPr>
              <a:lvl5pPr marL="7406640" indent="-822960" algn="l" defTabSz="3291840" rtl="0" eaLnBrk="1" latinLnBrk="0" hangingPunct="1">
                <a:lnSpc>
                  <a:spcPct val="100000"/>
                </a:lnSpc>
                <a:spcBef>
                  <a:spcPts val="1800"/>
                </a:spcBef>
                <a:buFont typeface="Arial" panose="020B0604020202020204" pitchFamily="34"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5pPr>
              <a:lvl6pPr marL="905256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6pPr>
              <a:lvl7pPr marL="1069848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7pPr>
              <a:lvl8pPr marL="1234440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8pPr>
              <a:lvl9pPr marL="139903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9pPr>
            </a:lstStyle>
            <a:p>
              <a:pPr>
                <a:spcBef>
                  <a:spcPts val="0"/>
                </a:spcBef>
                <a:spcAft>
                  <a:spcPts val="1800"/>
                </a:spcAft>
              </a:pPr>
              <a:r>
                <a:rPr lang="en-US" b="1" dirty="0">
                  <a:latin typeface="Roboto" panose="02000000000000000000" pitchFamily="2" charset="0"/>
                  <a:cs typeface="Roboto" panose="02000000000000000000" pitchFamily="2" charset="0"/>
                </a:rPr>
                <a:t>OBJECTIVES</a:t>
              </a:r>
            </a:p>
            <a:p>
              <a:pPr>
                <a:lnSpc>
                  <a:spcPct val="110000"/>
                </a:lnSpc>
                <a:spcBef>
                  <a:spcPts val="0"/>
                </a:spcBef>
                <a:spcAft>
                  <a:spcPts val="1200"/>
                </a:spcAft>
              </a:pPr>
              <a:r>
                <a:rPr lang="en-GB" sz="2800" dirty="0">
                  <a:latin typeface="Roboto" panose="02000000000000000000" pitchFamily="2" charset="0"/>
                  <a:cs typeface="Roboto" panose="02000000000000000000" pitchFamily="2" charset="0"/>
                </a:rPr>
                <a:t>Address the lack of research on the psychometric properties of EQ-5D-Y in children and young people (CYP) with mental health conditions, using autism as an illustrative example</a:t>
              </a:r>
              <a:r>
                <a:rPr lang="en-US" altLang="en-US" sz="2800" dirty="0">
                  <a:latin typeface="Roboto" panose="02000000000000000000" pitchFamily="2" charset="0"/>
                  <a:cs typeface="Roboto" panose="02000000000000000000" pitchFamily="2" charset="0"/>
                </a:rPr>
                <a:t>. </a:t>
              </a:r>
            </a:p>
            <a:p>
              <a:pPr>
                <a:lnSpc>
                  <a:spcPct val="130000"/>
                </a:lnSpc>
                <a:spcBef>
                  <a:spcPts val="0"/>
                </a:spcBef>
                <a:spcAft>
                  <a:spcPts val="1000"/>
                </a:spcAft>
              </a:pPr>
              <a:r>
                <a:rPr lang="en-US" sz="2800" b="1" dirty="0">
                  <a:latin typeface="Roboto" panose="02000000000000000000" pitchFamily="2" charset="0"/>
                  <a:cs typeface="Roboto" panose="02000000000000000000" pitchFamily="2" charset="0"/>
                </a:rPr>
                <a:t>TASKS</a:t>
              </a:r>
            </a:p>
            <a:p>
              <a:pPr marL="971540" lvl="1" indent="-514350">
                <a:spcBef>
                  <a:spcPts val="0"/>
                </a:spcBef>
                <a:spcAft>
                  <a:spcPts val="1200"/>
                </a:spcAft>
                <a:buClr>
                  <a:schemeClr val="tx2"/>
                </a:buClr>
                <a:buSzPct val="125000"/>
                <a:buFont typeface="+mj-lt"/>
                <a:buAutoNum type="arabicPeriod"/>
                <a:defRPr/>
              </a:pPr>
              <a:r>
                <a:rPr lang="en-GB" sz="2800" dirty="0">
                  <a:cs typeface="Roboto" panose="02000000000000000000" pitchFamily="2" charset="0"/>
                </a:rPr>
                <a:t>Reviewing the current utilisation of EQ-5D-Y in mental health.</a:t>
              </a:r>
            </a:p>
            <a:p>
              <a:pPr marL="971540" lvl="1" indent="-514350">
                <a:spcBef>
                  <a:spcPts val="0"/>
                </a:spcBef>
                <a:spcAft>
                  <a:spcPts val="1200"/>
                </a:spcAft>
                <a:buClr>
                  <a:schemeClr val="tx2"/>
                </a:buClr>
                <a:buSzPct val="125000"/>
                <a:buFont typeface="+mj-lt"/>
                <a:buAutoNum type="arabicPeriod"/>
                <a:defRPr/>
              </a:pPr>
              <a:r>
                <a:rPr lang="en-US" sz="2800" dirty="0">
                  <a:cs typeface="Roboto" panose="02000000000000000000" pitchFamily="2" charset="0"/>
                </a:rPr>
                <a:t>Exploring the internal structure of EQ-5D-Y-3L.</a:t>
              </a:r>
            </a:p>
            <a:p>
              <a:pPr marL="971540" lvl="1" indent="-514350">
                <a:spcBef>
                  <a:spcPts val="0"/>
                </a:spcBef>
                <a:spcAft>
                  <a:spcPts val="1200"/>
                </a:spcAft>
                <a:buClr>
                  <a:schemeClr val="tx2"/>
                </a:buClr>
                <a:buSzPct val="125000"/>
                <a:buFont typeface="+mj-lt"/>
                <a:buAutoNum type="arabicPeriod"/>
                <a:defRPr/>
              </a:pPr>
              <a:r>
                <a:rPr lang="en-GB" sz="2800" dirty="0">
                  <a:cs typeface="Roboto" panose="02000000000000000000" pitchFamily="2" charset="0"/>
                </a:rPr>
                <a:t>Comparing the psychometric performance and explanatory power of EQ-5D-Y-3L with CHU-9D</a:t>
              </a:r>
              <a:r>
                <a:rPr lang="en-US" sz="2800" dirty="0">
                  <a:cs typeface="Roboto" panose="02000000000000000000" pitchFamily="2" charset="0"/>
                </a:rPr>
                <a:t>.</a:t>
              </a:r>
            </a:p>
          </p:txBody>
        </p:sp>
        <p:cxnSp>
          <p:nvCxnSpPr>
            <p:cNvPr id="84" name="Straight Connector 83">
              <a:extLst>
                <a:ext uri="{FF2B5EF4-FFF2-40B4-BE49-F238E27FC236}">
                  <a16:creationId xmlns:a16="http://schemas.microsoft.com/office/drawing/2014/main" id="{6E028669-D286-C82A-4263-2D51A21BC9D9}"/>
                </a:ext>
                <a:ext uri="{C183D7F6-B498-43B3-948B-1728B52AA6E4}">
                  <adec:decorative xmlns:adec="http://schemas.microsoft.com/office/drawing/2017/decorative" val="1"/>
                </a:ext>
              </a:extLst>
            </p:cNvPr>
            <p:cNvCxnSpPr>
              <a:cxnSpLocks/>
            </p:cNvCxnSpPr>
            <p:nvPr/>
          </p:nvCxnSpPr>
          <p:spPr>
            <a:xfrm>
              <a:off x="1474783" y="5225396"/>
              <a:ext cx="2268273" cy="0"/>
            </a:xfrm>
            <a:prstGeom prst="line">
              <a:avLst/>
            </a:prstGeom>
            <a:ln w="254000">
              <a:solidFill>
                <a:srgbClr val="438086"/>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8897C371-7BBB-7AE8-DA56-E97C4FB82AF5}"/>
                </a:ext>
                <a:ext uri="{C183D7F6-B498-43B3-948B-1728B52AA6E4}">
                  <adec:decorative xmlns:adec="http://schemas.microsoft.com/office/drawing/2017/decorative" val="1"/>
                </a:ext>
              </a:extLst>
            </p:cNvPr>
            <p:cNvCxnSpPr>
              <a:cxnSpLocks/>
            </p:cNvCxnSpPr>
            <p:nvPr/>
          </p:nvCxnSpPr>
          <p:spPr>
            <a:xfrm>
              <a:off x="1474783" y="11593550"/>
              <a:ext cx="2268273" cy="0"/>
            </a:xfrm>
            <a:prstGeom prst="line">
              <a:avLst/>
            </a:prstGeom>
            <a:ln w="254000">
              <a:solidFill>
                <a:srgbClr val="438086"/>
              </a:solidFill>
            </a:ln>
          </p:spPr>
          <p:style>
            <a:lnRef idx="1">
              <a:schemeClr val="accent1"/>
            </a:lnRef>
            <a:fillRef idx="0">
              <a:schemeClr val="accent1"/>
            </a:fillRef>
            <a:effectRef idx="0">
              <a:schemeClr val="accent1"/>
            </a:effectRef>
            <a:fontRef idx="minor">
              <a:schemeClr val="tx1"/>
            </a:fontRef>
          </p:style>
        </p:cxnSp>
        <p:sp>
          <p:nvSpPr>
            <p:cNvPr id="86" name="Graphic Elements">
              <a:extLst>
                <a:ext uri="{FF2B5EF4-FFF2-40B4-BE49-F238E27FC236}">
                  <a16:creationId xmlns:a16="http://schemas.microsoft.com/office/drawing/2014/main" id="{713D4BFF-96D0-ECAB-11A8-221A1571C2F0}"/>
                </a:ext>
              </a:extLst>
            </p:cNvPr>
            <p:cNvSpPr txBox="1">
              <a:spLocks/>
            </p:cNvSpPr>
            <p:nvPr/>
          </p:nvSpPr>
          <p:spPr>
            <a:xfrm>
              <a:off x="1287156" y="11973232"/>
              <a:ext cx="10606197" cy="6930991"/>
            </a:xfrm>
            <a:prstGeom prst="rect">
              <a:avLst/>
            </a:prstGeom>
          </p:spPr>
          <p:txBody>
            <a:bodyPr/>
            <a:lstStyle>
              <a:lvl1pPr marL="0" indent="0" algn="l" defTabSz="3291840" rtl="0" eaLnBrk="1" latinLnBrk="0" hangingPunct="1">
                <a:lnSpc>
                  <a:spcPct val="100000"/>
                </a:lnSpc>
                <a:spcBef>
                  <a:spcPts val="3600"/>
                </a:spcBef>
                <a:buFont typeface="Arial" panose="020B0604020202020204" pitchFamily="34" charset="0"/>
                <a:buNone/>
                <a:defRPr sz="5400" kern="1200">
                  <a:solidFill>
                    <a:schemeClr val="tx1"/>
                  </a:solidFill>
                  <a:latin typeface="+mj-lt"/>
                  <a:ea typeface="Roboto" panose="02000000000000000000" pitchFamily="2" charset="0"/>
                  <a:cs typeface="Arial" panose="020B0604020202020204" pitchFamily="34" charset="0"/>
                </a:defRPr>
              </a:lvl1pPr>
              <a:lvl2pPr marL="2468880" indent="-822960" algn="l" defTabSz="3291840" rtl="0" eaLnBrk="1" latinLnBrk="0" hangingPunct="1">
                <a:lnSpc>
                  <a:spcPct val="100000"/>
                </a:lnSpc>
                <a:spcBef>
                  <a:spcPts val="1800"/>
                </a:spcBef>
                <a:buFont typeface="Roboto" panose="02000000000000000000" pitchFamily="2"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2pPr>
              <a:lvl3pPr marL="4114800" indent="-822960" algn="l" defTabSz="3291840" rtl="0" eaLnBrk="1" latinLnBrk="0" hangingPunct="1">
                <a:lnSpc>
                  <a:spcPct val="100000"/>
                </a:lnSpc>
                <a:spcBef>
                  <a:spcPts val="1800"/>
                </a:spcBef>
                <a:buFont typeface="Arial" panose="020B0604020202020204" pitchFamily="34"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3pPr>
              <a:lvl4pPr marL="5760720" indent="-822960" algn="l" defTabSz="3291840" rtl="0" eaLnBrk="1" latinLnBrk="0" hangingPunct="1">
                <a:lnSpc>
                  <a:spcPct val="100000"/>
                </a:lnSpc>
                <a:spcBef>
                  <a:spcPts val="1800"/>
                </a:spcBef>
                <a:buFont typeface="Arial" panose="020B0604020202020204" pitchFamily="34"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4pPr>
              <a:lvl5pPr marL="7406640" indent="-822960" algn="l" defTabSz="3291840" rtl="0" eaLnBrk="1" latinLnBrk="0" hangingPunct="1">
                <a:lnSpc>
                  <a:spcPct val="100000"/>
                </a:lnSpc>
                <a:spcBef>
                  <a:spcPts val="1800"/>
                </a:spcBef>
                <a:buFont typeface="Arial" panose="020B0604020202020204" pitchFamily="34"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5pPr>
              <a:lvl6pPr marL="905256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6pPr>
              <a:lvl7pPr marL="1069848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7pPr>
              <a:lvl8pPr marL="1234440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8pPr>
              <a:lvl9pPr marL="139903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9pPr>
            </a:lstStyle>
            <a:p>
              <a:pPr>
                <a:spcBef>
                  <a:spcPts val="0"/>
                </a:spcBef>
                <a:spcAft>
                  <a:spcPts val="1800"/>
                </a:spcAft>
              </a:pPr>
              <a:r>
                <a:rPr lang="en-US" b="1" dirty="0">
                  <a:latin typeface="Roboto" panose="02000000000000000000" pitchFamily="2" charset="0"/>
                  <a:cs typeface="Roboto" panose="02000000000000000000" pitchFamily="2" charset="0"/>
                </a:rPr>
                <a:t>METHODS</a:t>
              </a:r>
            </a:p>
            <a:p>
              <a:pPr>
                <a:lnSpc>
                  <a:spcPct val="120000"/>
                </a:lnSpc>
                <a:spcBef>
                  <a:spcPts val="0"/>
                </a:spcBef>
              </a:pPr>
              <a:r>
                <a:rPr lang="en-GB" sz="2800" b="1" dirty="0">
                  <a:latin typeface="Roboto" panose="02000000000000000000" pitchFamily="2" charset="0"/>
                  <a:cs typeface="Roboto" panose="02000000000000000000" pitchFamily="2" charset="0"/>
                </a:rPr>
                <a:t>DATA SOURCE</a:t>
              </a:r>
            </a:p>
            <a:p>
              <a:pPr>
                <a:lnSpc>
                  <a:spcPct val="120000"/>
                </a:lnSpc>
                <a:spcBef>
                  <a:spcPts val="0"/>
                </a:spcBef>
              </a:pPr>
              <a:r>
                <a:rPr lang="en-GB" sz="2800" dirty="0">
                  <a:latin typeface="Roboto" panose="02000000000000000000" pitchFamily="2" charset="0"/>
                  <a:cs typeface="Roboto" panose="02000000000000000000" pitchFamily="2" charset="0"/>
                </a:rPr>
                <a:t>Data were obtained from the Investigating Social Competence and Isolation in children with Autism participating in LEGO-based therapy clubs In School Environments (I-SOCIALISE) trial (n=284), the largest trial for CYP with autism.</a:t>
              </a:r>
            </a:p>
            <a:p>
              <a:pPr>
                <a:lnSpc>
                  <a:spcPct val="120000"/>
                </a:lnSpc>
                <a:spcBef>
                  <a:spcPts val="0"/>
                </a:spcBef>
              </a:pPr>
              <a:endParaRPr lang="en-GB" sz="2000" dirty="0">
                <a:latin typeface="Roboto" panose="02000000000000000000" pitchFamily="2" charset="0"/>
                <a:cs typeface="Roboto" panose="02000000000000000000" pitchFamily="2" charset="0"/>
              </a:endParaRPr>
            </a:p>
            <a:p>
              <a:pPr>
                <a:lnSpc>
                  <a:spcPct val="120000"/>
                </a:lnSpc>
                <a:spcBef>
                  <a:spcPts val="0"/>
                </a:spcBef>
              </a:pPr>
              <a:r>
                <a:rPr lang="en-GB" sz="2800" b="1" dirty="0">
                  <a:latin typeface="Roboto" panose="02000000000000000000" pitchFamily="2" charset="0"/>
                  <a:cs typeface="Roboto" panose="02000000000000000000" pitchFamily="2" charset="0"/>
                </a:rPr>
                <a:t>OUTCOME MEASUREMENTS:</a:t>
              </a:r>
            </a:p>
            <a:p>
              <a:pPr>
                <a:lnSpc>
                  <a:spcPct val="120000"/>
                </a:lnSpc>
                <a:spcBef>
                  <a:spcPts val="0"/>
                </a:spcBef>
              </a:pPr>
              <a:r>
                <a:rPr lang="en-GB" sz="2800" dirty="0">
                  <a:latin typeface="Roboto" panose="02000000000000000000" pitchFamily="2" charset="0"/>
                  <a:cs typeface="Roboto" panose="02000000000000000000" pitchFamily="2" charset="0"/>
                </a:rPr>
                <a:t>EQ-5D-Y-3L (proxy version; Netherland value set), CHU-9D (self-report; UK value set), Strengths and Difficulties Questionnaire (SDQ), and </a:t>
              </a:r>
              <a:r>
                <a:rPr lang="fr-FR" sz="2800" dirty="0">
                  <a:latin typeface="Roboto" panose="02000000000000000000" pitchFamily="2" charset="0"/>
                  <a:cs typeface="Roboto" panose="02000000000000000000" pitchFamily="2" charset="0"/>
                </a:rPr>
                <a:t>Social Communication Questionnaire (SCQ).</a:t>
              </a:r>
            </a:p>
            <a:p>
              <a:pPr>
                <a:lnSpc>
                  <a:spcPct val="110000"/>
                </a:lnSpc>
                <a:spcBef>
                  <a:spcPts val="0"/>
                </a:spcBef>
              </a:pPr>
              <a:endParaRPr lang="en-US" sz="2000" dirty="0">
                <a:latin typeface="Roboto" panose="02000000000000000000" pitchFamily="2" charset="0"/>
                <a:cs typeface="Roboto" panose="02000000000000000000" pitchFamily="2" charset="0"/>
              </a:endParaRPr>
            </a:p>
            <a:p>
              <a:pPr>
                <a:lnSpc>
                  <a:spcPct val="120000"/>
                </a:lnSpc>
                <a:spcBef>
                  <a:spcPts val="0"/>
                </a:spcBef>
              </a:pPr>
              <a:r>
                <a:rPr lang="en-US" sz="2800" b="1" dirty="0">
                  <a:latin typeface="Roboto" panose="02000000000000000000" pitchFamily="2" charset="0"/>
                  <a:cs typeface="Roboto" panose="02000000000000000000" pitchFamily="2" charset="0"/>
                </a:rPr>
                <a:t>ANALYSES:</a:t>
              </a:r>
            </a:p>
          </p:txBody>
        </p:sp>
        <p:sp>
          <p:nvSpPr>
            <p:cNvPr id="87" name="Graphic Elements">
              <a:extLst>
                <a:ext uri="{FF2B5EF4-FFF2-40B4-BE49-F238E27FC236}">
                  <a16:creationId xmlns:a16="http://schemas.microsoft.com/office/drawing/2014/main" id="{5ADCAE28-7870-5B1B-F96A-B39FB797511E}"/>
                </a:ext>
              </a:extLst>
            </p:cNvPr>
            <p:cNvSpPr txBox="1">
              <a:spLocks/>
            </p:cNvSpPr>
            <p:nvPr/>
          </p:nvSpPr>
          <p:spPr>
            <a:xfrm>
              <a:off x="2023404" y="19152178"/>
              <a:ext cx="8916103" cy="544958"/>
            </a:xfrm>
            <a:prstGeom prst="rect">
              <a:avLst/>
            </a:prstGeom>
          </p:spPr>
          <p:txBody>
            <a:bodyPr/>
            <a:lstStyle>
              <a:lvl1pPr marL="0" indent="0" algn="l" defTabSz="3291840" rtl="0" eaLnBrk="1" latinLnBrk="0" hangingPunct="1">
                <a:lnSpc>
                  <a:spcPct val="100000"/>
                </a:lnSpc>
                <a:spcBef>
                  <a:spcPts val="3600"/>
                </a:spcBef>
                <a:buFont typeface="Arial" panose="020B0604020202020204" pitchFamily="34" charset="0"/>
                <a:buNone/>
                <a:defRPr sz="5400" kern="1200">
                  <a:solidFill>
                    <a:schemeClr val="tx1"/>
                  </a:solidFill>
                  <a:latin typeface="+mj-lt"/>
                  <a:ea typeface="Roboto" panose="02000000000000000000" pitchFamily="2" charset="0"/>
                  <a:cs typeface="Arial" panose="020B0604020202020204" pitchFamily="34" charset="0"/>
                </a:defRPr>
              </a:lvl1pPr>
              <a:lvl2pPr marL="2468880" indent="-822960" algn="l" defTabSz="3291840" rtl="0" eaLnBrk="1" latinLnBrk="0" hangingPunct="1">
                <a:lnSpc>
                  <a:spcPct val="100000"/>
                </a:lnSpc>
                <a:spcBef>
                  <a:spcPts val="1800"/>
                </a:spcBef>
                <a:buFont typeface="Roboto" panose="02000000000000000000" pitchFamily="2"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2pPr>
              <a:lvl3pPr marL="4114800" indent="-822960" algn="l" defTabSz="3291840" rtl="0" eaLnBrk="1" latinLnBrk="0" hangingPunct="1">
                <a:lnSpc>
                  <a:spcPct val="100000"/>
                </a:lnSpc>
                <a:spcBef>
                  <a:spcPts val="1800"/>
                </a:spcBef>
                <a:buFont typeface="Arial" panose="020B0604020202020204" pitchFamily="34"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3pPr>
              <a:lvl4pPr marL="5760720" indent="-822960" algn="l" defTabSz="3291840" rtl="0" eaLnBrk="1" latinLnBrk="0" hangingPunct="1">
                <a:lnSpc>
                  <a:spcPct val="100000"/>
                </a:lnSpc>
                <a:spcBef>
                  <a:spcPts val="1800"/>
                </a:spcBef>
                <a:buFont typeface="Arial" panose="020B0604020202020204" pitchFamily="34"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4pPr>
              <a:lvl5pPr marL="7406640" indent="-822960" algn="l" defTabSz="3291840" rtl="0" eaLnBrk="1" latinLnBrk="0" hangingPunct="1">
                <a:lnSpc>
                  <a:spcPct val="100000"/>
                </a:lnSpc>
                <a:spcBef>
                  <a:spcPts val="1800"/>
                </a:spcBef>
                <a:buFont typeface="Arial" panose="020B0604020202020204" pitchFamily="34"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5pPr>
              <a:lvl6pPr marL="905256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6pPr>
              <a:lvl7pPr marL="1069848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7pPr>
              <a:lvl8pPr marL="1234440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8pPr>
              <a:lvl9pPr marL="139903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9pPr>
            </a:lstStyle>
            <a:p>
              <a:pPr>
                <a:spcBef>
                  <a:spcPts val="0"/>
                </a:spcBef>
              </a:pPr>
              <a:r>
                <a:rPr lang="en-US" sz="2800" dirty="0">
                  <a:latin typeface="Roboto" panose="02000000000000000000" pitchFamily="2" charset="0"/>
                  <a:cs typeface="Roboto" panose="02000000000000000000" pitchFamily="2" charset="0"/>
                </a:rPr>
                <a:t>Targeted review (conducted in June 2023).</a:t>
              </a:r>
            </a:p>
          </p:txBody>
        </p:sp>
        <p:sp>
          <p:nvSpPr>
            <p:cNvPr id="88" name="Graphic Elements">
              <a:extLst>
                <a:ext uri="{FF2B5EF4-FFF2-40B4-BE49-F238E27FC236}">
                  <a16:creationId xmlns:a16="http://schemas.microsoft.com/office/drawing/2014/main" id="{E71E806E-0A8D-DADD-E8D4-306F8503B8DD}"/>
                </a:ext>
              </a:extLst>
            </p:cNvPr>
            <p:cNvSpPr txBox="1">
              <a:spLocks/>
            </p:cNvSpPr>
            <p:nvPr/>
          </p:nvSpPr>
          <p:spPr>
            <a:xfrm>
              <a:off x="2023404" y="19899950"/>
              <a:ext cx="9869946" cy="1158984"/>
            </a:xfrm>
            <a:prstGeom prst="rect">
              <a:avLst/>
            </a:prstGeom>
          </p:spPr>
          <p:txBody>
            <a:bodyPr/>
            <a:lstStyle>
              <a:lvl1pPr marL="0" indent="0" algn="l" defTabSz="3291840" rtl="0" eaLnBrk="1" latinLnBrk="0" hangingPunct="1">
                <a:lnSpc>
                  <a:spcPct val="100000"/>
                </a:lnSpc>
                <a:spcBef>
                  <a:spcPts val="3600"/>
                </a:spcBef>
                <a:buFont typeface="Arial" panose="020B0604020202020204" pitchFamily="34" charset="0"/>
                <a:buNone/>
                <a:defRPr sz="5400" kern="1200">
                  <a:solidFill>
                    <a:schemeClr val="tx1"/>
                  </a:solidFill>
                  <a:latin typeface="+mj-lt"/>
                  <a:ea typeface="Roboto" panose="02000000000000000000" pitchFamily="2" charset="0"/>
                  <a:cs typeface="Arial" panose="020B0604020202020204" pitchFamily="34" charset="0"/>
                </a:defRPr>
              </a:lvl1pPr>
              <a:lvl2pPr marL="2468880" indent="-822960" algn="l" defTabSz="3291840" rtl="0" eaLnBrk="1" latinLnBrk="0" hangingPunct="1">
                <a:lnSpc>
                  <a:spcPct val="100000"/>
                </a:lnSpc>
                <a:spcBef>
                  <a:spcPts val="1800"/>
                </a:spcBef>
                <a:buFont typeface="Roboto" panose="02000000000000000000" pitchFamily="2"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2pPr>
              <a:lvl3pPr marL="4114800" indent="-822960" algn="l" defTabSz="3291840" rtl="0" eaLnBrk="1" latinLnBrk="0" hangingPunct="1">
                <a:lnSpc>
                  <a:spcPct val="100000"/>
                </a:lnSpc>
                <a:spcBef>
                  <a:spcPts val="1800"/>
                </a:spcBef>
                <a:buFont typeface="Arial" panose="020B0604020202020204" pitchFamily="34"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3pPr>
              <a:lvl4pPr marL="5760720" indent="-822960" algn="l" defTabSz="3291840" rtl="0" eaLnBrk="1" latinLnBrk="0" hangingPunct="1">
                <a:lnSpc>
                  <a:spcPct val="100000"/>
                </a:lnSpc>
                <a:spcBef>
                  <a:spcPts val="1800"/>
                </a:spcBef>
                <a:buFont typeface="Arial" panose="020B0604020202020204" pitchFamily="34"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4pPr>
              <a:lvl5pPr marL="7406640" indent="-822960" algn="l" defTabSz="3291840" rtl="0" eaLnBrk="1" latinLnBrk="0" hangingPunct="1">
                <a:lnSpc>
                  <a:spcPct val="100000"/>
                </a:lnSpc>
                <a:spcBef>
                  <a:spcPts val="1800"/>
                </a:spcBef>
                <a:buFont typeface="Arial" panose="020B0604020202020204" pitchFamily="34"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5pPr>
              <a:lvl6pPr marL="905256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6pPr>
              <a:lvl7pPr marL="1069848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7pPr>
              <a:lvl8pPr marL="1234440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8pPr>
              <a:lvl9pPr marL="139903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9pPr>
            </a:lstStyle>
            <a:p>
              <a:pPr>
                <a:spcBef>
                  <a:spcPts val="0"/>
                </a:spcBef>
              </a:pPr>
              <a:r>
                <a:rPr lang="en-US" sz="2800" dirty="0">
                  <a:latin typeface="Roboto" panose="02000000000000000000" pitchFamily="2" charset="0"/>
                  <a:cs typeface="Roboto" panose="02000000000000000000" pitchFamily="2" charset="0"/>
                </a:rPr>
                <a:t>Factor analyses (reflective indicators, external MIMIC, and internal MIMIC.</a:t>
              </a:r>
            </a:p>
          </p:txBody>
        </p:sp>
        <p:sp>
          <p:nvSpPr>
            <p:cNvPr id="89" name="Graphic Elements">
              <a:extLst>
                <a:ext uri="{FF2B5EF4-FFF2-40B4-BE49-F238E27FC236}">
                  <a16:creationId xmlns:a16="http://schemas.microsoft.com/office/drawing/2014/main" id="{91593A46-EEB3-2F8B-FECD-440BFC91FB8F}"/>
                </a:ext>
              </a:extLst>
            </p:cNvPr>
            <p:cNvSpPr txBox="1">
              <a:spLocks/>
            </p:cNvSpPr>
            <p:nvPr/>
          </p:nvSpPr>
          <p:spPr>
            <a:xfrm>
              <a:off x="2023404" y="21058934"/>
              <a:ext cx="9727115" cy="524639"/>
            </a:xfrm>
            <a:prstGeom prst="rect">
              <a:avLst/>
            </a:prstGeom>
          </p:spPr>
          <p:txBody>
            <a:bodyPr/>
            <a:lstStyle>
              <a:lvl1pPr marL="0" indent="0" algn="l" defTabSz="3291840" rtl="0" eaLnBrk="1" latinLnBrk="0" hangingPunct="1">
                <a:lnSpc>
                  <a:spcPct val="100000"/>
                </a:lnSpc>
                <a:spcBef>
                  <a:spcPts val="3600"/>
                </a:spcBef>
                <a:buFont typeface="Arial" panose="020B0604020202020204" pitchFamily="34" charset="0"/>
                <a:buNone/>
                <a:defRPr sz="5400" kern="1200">
                  <a:solidFill>
                    <a:schemeClr val="tx1"/>
                  </a:solidFill>
                  <a:latin typeface="+mj-lt"/>
                  <a:ea typeface="Roboto" panose="02000000000000000000" pitchFamily="2" charset="0"/>
                  <a:cs typeface="Arial" panose="020B0604020202020204" pitchFamily="34" charset="0"/>
                </a:defRPr>
              </a:lvl1pPr>
              <a:lvl2pPr marL="2468880" indent="-822960" algn="l" defTabSz="3291840" rtl="0" eaLnBrk="1" latinLnBrk="0" hangingPunct="1">
                <a:lnSpc>
                  <a:spcPct val="100000"/>
                </a:lnSpc>
                <a:spcBef>
                  <a:spcPts val="1800"/>
                </a:spcBef>
                <a:buFont typeface="Roboto" panose="02000000000000000000" pitchFamily="2"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2pPr>
              <a:lvl3pPr marL="4114800" indent="-822960" algn="l" defTabSz="3291840" rtl="0" eaLnBrk="1" latinLnBrk="0" hangingPunct="1">
                <a:lnSpc>
                  <a:spcPct val="100000"/>
                </a:lnSpc>
                <a:spcBef>
                  <a:spcPts val="1800"/>
                </a:spcBef>
                <a:buFont typeface="Arial" panose="020B0604020202020204" pitchFamily="34"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3pPr>
              <a:lvl4pPr marL="5760720" indent="-822960" algn="l" defTabSz="3291840" rtl="0" eaLnBrk="1" latinLnBrk="0" hangingPunct="1">
                <a:lnSpc>
                  <a:spcPct val="100000"/>
                </a:lnSpc>
                <a:spcBef>
                  <a:spcPts val="1800"/>
                </a:spcBef>
                <a:buFont typeface="Arial" panose="020B0604020202020204" pitchFamily="34"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4pPr>
              <a:lvl5pPr marL="7406640" indent="-822960" algn="l" defTabSz="3291840" rtl="0" eaLnBrk="1" latinLnBrk="0" hangingPunct="1">
                <a:lnSpc>
                  <a:spcPct val="100000"/>
                </a:lnSpc>
                <a:spcBef>
                  <a:spcPts val="1800"/>
                </a:spcBef>
                <a:buFont typeface="Arial" panose="020B0604020202020204" pitchFamily="34"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5pPr>
              <a:lvl6pPr marL="905256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6pPr>
              <a:lvl7pPr marL="1069848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7pPr>
              <a:lvl8pPr marL="1234440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8pPr>
              <a:lvl9pPr marL="139903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9pPr>
            </a:lstStyle>
            <a:p>
              <a:pPr>
                <a:spcBef>
                  <a:spcPts val="0"/>
                </a:spcBef>
              </a:pPr>
              <a:r>
                <a:rPr lang="en-US" sz="2800" dirty="0">
                  <a:latin typeface="Roboto" panose="02000000000000000000" pitchFamily="2" charset="0"/>
                  <a:cs typeface="Roboto" panose="02000000000000000000" pitchFamily="2" charset="0"/>
                </a:rPr>
                <a:t>Psychometric performances</a:t>
              </a:r>
            </a:p>
          </p:txBody>
        </p:sp>
        <p:sp>
          <p:nvSpPr>
            <p:cNvPr id="93" name="Graphic Elements">
              <a:extLst>
                <a:ext uri="{FF2B5EF4-FFF2-40B4-BE49-F238E27FC236}">
                  <a16:creationId xmlns:a16="http://schemas.microsoft.com/office/drawing/2014/main" id="{87F11CE2-7334-F3EE-FD9E-C27014857272}"/>
                </a:ext>
              </a:extLst>
            </p:cNvPr>
            <p:cNvSpPr txBox="1">
              <a:spLocks/>
            </p:cNvSpPr>
            <p:nvPr/>
          </p:nvSpPr>
          <p:spPr>
            <a:xfrm>
              <a:off x="1417784" y="21668820"/>
              <a:ext cx="10606197" cy="4915963"/>
            </a:xfrm>
            <a:prstGeom prst="rect">
              <a:avLst/>
            </a:prstGeom>
          </p:spPr>
          <p:txBody>
            <a:bodyPr/>
            <a:lstStyle>
              <a:lvl1pPr marL="0" indent="0" algn="l" defTabSz="3291840" rtl="0" eaLnBrk="1" latinLnBrk="0" hangingPunct="1">
                <a:lnSpc>
                  <a:spcPct val="100000"/>
                </a:lnSpc>
                <a:spcBef>
                  <a:spcPts val="3600"/>
                </a:spcBef>
                <a:buFont typeface="Arial" panose="020B0604020202020204" pitchFamily="34" charset="0"/>
                <a:buNone/>
                <a:defRPr sz="5400" kern="1200">
                  <a:solidFill>
                    <a:schemeClr val="tx1"/>
                  </a:solidFill>
                  <a:latin typeface="+mj-lt"/>
                  <a:ea typeface="Roboto" panose="02000000000000000000" pitchFamily="2" charset="0"/>
                  <a:cs typeface="Arial" panose="020B0604020202020204" pitchFamily="34" charset="0"/>
                </a:defRPr>
              </a:lvl1pPr>
              <a:lvl2pPr marL="2468880" indent="-822960" algn="l" defTabSz="3291840" rtl="0" eaLnBrk="1" latinLnBrk="0" hangingPunct="1">
                <a:lnSpc>
                  <a:spcPct val="100000"/>
                </a:lnSpc>
                <a:spcBef>
                  <a:spcPts val="1800"/>
                </a:spcBef>
                <a:buFont typeface="Roboto" panose="02000000000000000000" pitchFamily="2"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2pPr>
              <a:lvl3pPr marL="4114800" indent="-822960" algn="l" defTabSz="3291840" rtl="0" eaLnBrk="1" latinLnBrk="0" hangingPunct="1">
                <a:lnSpc>
                  <a:spcPct val="100000"/>
                </a:lnSpc>
                <a:spcBef>
                  <a:spcPts val="1800"/>
                </a:spcBef>
                <a:buFont typeface="Arial" panose="020B0604020202020204" pitchFamily="34"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3pPr>
              <a:lvl4pPr marL="5760720" indent="-822960" algn="l" defTabSz="3291840" rtl="0" eaLnBrk="1" latinLnBrk="0" hangingPunct="1">
                <a:lnSpc>
                  <a:spcPct val="100000"/>
                </a:lnSpc>
                <a:spcBef>
                  <a:spcPts val="1800"/>
                </a:spcBef>
                <a:buFont typeface="Arial" panose="020B0604020202020204" pitchFamily="34"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4pPr>
              <a:lvl5pPr marL="7406640" indent="-822960" algn="l" defTabSz="3291840" rtl="0" eaLnBrk="1" latinLnBrk="0" hangingPunct="1">
                <a:lnSpc>
                  <a:spcPct val="100000"/>
                </a:lnSpc>
                <a:spcBef>
                  <a:spcPts val="1800"/>
                </a:spcBef>
                <a:buFont typeface="Arial" panose="020B0604020202020204" pitchFamily="34"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5pPr>
              <a:lvl6pPr marL="905256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6pPr>
              <a:lvl7pPr marL="1069848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7pPr>
              <a:lvl8pPr marL="1234440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8pPr>
              <a:lvl9pPr marL="139903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9pPr>
            </a:lstStyle>
            <a:p>
              <a:pPr marL="457200" indent="-457200">
                <a:lnSpc>
                  <a:spcPct val="120000"/>
                </a:lnSpc>
                <a:spcBef>
                  <a:spcPts val="0"/>
                </a:spcBef>
                <a:buFont typeface="Arial" panose="020B0604020202020204" pitchFamily="34" charset="0"/>
                <a:buChar char="•"/>
              </a:pPr>
              <a:r>
                <a:rPr lang="en-GB" sz="2800" b="1" dirty="0">
                  <a:latin typeface="Roboto" panose="02000000000000000000" pitchFamily="2" charset="0"/>
                  <a:cs typeface="Roboto" panose="02000000000000000000" pitchFamily="2" charset="0"/>
                </a:rPr>
                <a:t>Acceptability</a:t>
              </a:r>
              <a:r>
                <a:rPr lang="en-GB" sz="2800" dirty="0">
                  <a:latin typeface="Roboto" panose="02000000000000000000" pitchFamily="2" charset="0"/>
                  <a:cs typeface="Roboto" panose="02000000000000000000" pitchFamily="2" charset="0"/>
                </a:rPr>
                <a:t> –Missing utility scores (%), celling and floor effects, and response distribution (%)</a:t>
              </a:r>
            </a:p>
            <a:p>
              <a:pPr marL="457200" indent="-457200">
                <a:lnSpc>
                  <a:spcPct val="120000"/>
                </a:lnSpc>
                <a:spcBef>
                  <a:spcPts val="0"/>
                </a:spcBef>
                <a:buFont typeface="Arial" panose="020B0604020202020204" pitchFamily="34" charset="0"/>
                <a:buChar char="•"/>
              </a:pPr>
              <a:r>
                <a:rPr lang="en-GB" sz="2800" b="1" dirty="0">
                  <a:latin typeface="Roboto" panose="02000000000000000000" pitchFamily="2" charset="0"/>
                  <a:cs typeface="Roboto" panose="02000000000000000000" pitchFamily="2" charset="0"/>
                </a:rPr>
                <a:t>Convergent validity </a:t>
              </a:r>
              <a:r>
                <a:rPr lang="en-GB" sz="2800" dirty="0">
                  <a:latin typeface="Roboto" panose="02000000000000000000" pitchFamily="2" charset="0"/>
                  <a:cs typeface="Roboto" panose="02000000000000000000" pitchFamily="2" charset="0"/>
                </a:rPr>
                <a:t>– Correlation between EQ-5D-Y-3L and CHU-9D items, and versus SDQ</a:t>
              </a:r>
            </a:p>
            <a:p>
              <a:pPr marL="457200" indent="-457200">
                <a:lnSpc>
                  <a:spcPct val="120000"/>
                </a:lnSpc>
                <a:spcBef>
                  <a:spcPts val="0"/>
                </a:spcBef>
                <a:buFont typeface="Arial" panose="020B0604020202020204" pitchFamily="34" charset="0"/>
                <a:buChar char="•"/>
              </a:pPr>
              <a:r>
                <a:rPr lang="en-GB" sz="2800" b="1" dirty="0">
                  <a:latin typeface="Roboto" panose="02000000000000000000" pitchFamily="2" charset="0"/>
                  <a:cs typeface="Roboto" panose="02000000000000000000" pitchFamily="2" charset="0"/>
                </a:rPr>
                <a:t>Known group validity </a:t>
              </a:r>
              <a:r>
                <a:rPr lang="en-GB" sz="2800" dirty="0">
                  <a:latin typeface="Roboto" panose="02000000000000000000" pitchFamily="2" charset="0"/>
                  <a:cs typeface="Roboto" panose="02000000000000000000" pitchFamily="2" charset="0"/>
                </a:rPr>
                <a:t>– Groups were defined by SDQ score ( &gt; 22 more vs. ≤22 less severe) and SCQ score (&gt; vs ≤24)</a:t>
              </a:r>
            </a:p>
            <a:p>
              <a:pPr marL="457200" indent="-457200">
                <a:lnSpc>
                  <a:spcPct val="120000"/>
                </a:lnSpc>
                <a:spcBef>
                  <a:spcPts val="0"/>
                </a:spcBef>
                <a:buFont typeface="Arial" panose="020B0604020202020204" pitchFamily="34" charset="0"/>
                <a:buChar char="•"/>
              </a:pPr>
              <a:r>
                <a:rPr lang="en-GB" sz="2800" b="1" dirty="0">
                  <a:latin typeface="Roboto" panose="02000000000000000000" pitchFamily="2" charset="0"/>
                  <a:cs typeface="Roboto" panose="02000000000000000000" pitchFamily="2" charset="0"/>
                </a:rPr>
                <a:t>Responsiveness</a:t>
              </a:r>
              <a:r>
                <a:rPr lang="en-GB" sz="2800" dirty="0">
                  <a:latin typeface="Roboto" panose="02000000000000000000" pitchFamily="2" charset="0"/>
                  <a:cs typeface="Roboto" panose="02000000000000000000" pitchFamily="2" charset="0"/>
                </a:rPr>
                <a:t> – Change defined by the SDQ score	 </a:t>
              </a:r>
            </a:p>
            <a:p>
              <a:pPr marL="457200" indent="-457200">
                <a:lnSpc>
                  <a:spcPct val="120000"/>
                </a:lnSpc>
                <a:spcBef>
                  <a:spcPts val="0"/>
                </a:spcBef>
                <a:buFont typeface="Arial" panose="020B0604020202020204" pitchFamily="34" charset="0"/>
                <a:buChar char="•"/>
              </a:pPr>
              <a:r>
                <a:rPr lang="en-GB" sz="2800" b="1" dirty="0">
                  <a:latin typeface="Roboto" panose="02000000000000000000" pitchFamily="2" charset="0"/>
                  <a:cs typeface="Roboto" panose="02000000000000000000" pitchFamily="2" charset="0"/>
                </a:rPr>
                <a:t>Explanatory power </a:t>
              </a:r>
              <a:r>
                <a:rPr lang="en-GB" sz="2800" dirty="0">
                  <a:latin typeface="Roboto" panose="02000000000000000000" pitchFamily="2" charset="0"/>
                  <a:cs typeface="Roboto" panose="02000000000000000000" pitchFamily="2" charset="0"/>
                </a:rPr>
                <a:t>– Variance of SDQ and SCQ explained by EQ-5D-Y-3L/CHU-9D items</a:t>
              </a:r>
              <a:endParaRPr lang="en-US" sz="2800" dirty="0">
                <a:latin typeface="Roboto" panose="02000000000000000000" pitchFamily="2" charset="0"/>
                <a:cs typeface="Roboto" panose="02000000000000000000" pitchFamily="2" charset="0"/>
              </a:endParaRPr>
            </a:p>
          </p:txBody>
        </p:sp>
      </p:grpSp>
      <p:sp>
        <p:nvSpPr>
          <p:cNvPr id="94" name="Text Placeholder 14">
            <a:extLst>
              <a:ext uri="{FF2B5EF4-FFF2-40B4-BE49-F238E27FC236}">
                <a16:creationId xmlns:a16="http://schemas.microsoft.com/office/drawing/2014/main" id="{FA9D72B6-B23A-0496-386B-4F76E50EF581}"/>
              </a:ext>
            </a:extLst>
          </p:cNvPr>
          <p:cNvSpPr txBox="1">
            <a:spLocks/>
          </p:cNvSpPr>
          <p:nvPr/>
        </p:nvSpPr>
        <p:spPr>
          <a:xfrm>
            <a:off x="39697137" y="5476839"/>
            <a:ext cx="10420412" cy="1165474"/>
          </a:xfrm>
          <a:prstGeom prst="rect">
            <a:avLst/>
          </a:prstGeom>
        </p:spPr>
        <p:txBody>
          <a:bodyPr/>
          <a:lstStyle>
            <a:lvl1pPr marL="0" indent="0" algn="l" defTabSz="3291840" rtl="0" eaLnBrk="1" latinLnBrk="0" hangingPunct="1">
              <a:lnSpc>
                <a:spcPct val="100000"/>
              </a:lnSpc>
              <a:spcBef>
                <a:spcPts val="3600"/>
              </a:spcBef>
              <a:buFont typeface="Arial" panose="020B0604020202020204" pitchFamily="34" charset="0"/>
              <a:buNone/>
              <a:defRPr sz="5400" kern="1200">
                <a:solidFill>
                  <a:schemeClr val="tx1"/>
                </a:solidFill>
                <a:latin typeface="+mj-lt"/>
                <a:ea typeface="Roboto" panose="02000000000000000000" pitchFamily="2" charset="0"/>
                <a:cs typeface="Arial" panose="020B0604020202020204" pitchFamily="34" charset="0"/>
              </a:defRPr>
            </a:lvl1pPr>
            <a:lvl2pPr marL="2468880" indent="-822960" algn="l" defTabSz="3291840" rtl="0" eaLnBrk="1" latinLnBrk="0" hangingPunct="1">
              <a:lnSpc>
                <a:spcPct val="100000"/>
              </a:lnSpc>
              <a:spcBef>
                <a:spcPts val="1800"/>
              </a:spcBef>
              <a:buFont typeface="Roboto" panose="02000000000000000000" pitchFamily="2"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2pPr>
            <a:lvl3pPr marL="4114800" indent="-822960" algn="l" defTabSz="3291840" rtl="0" eaLnBrk="1" latinLnBrk="0" hangingPunct="1">
              <a:lnSpc>
                <a:spcPct val="100000"/>
              </a:lnSpc>
              <a:spcBef>
                <a:spcPts val="1800"/>
              </a:spcBef>
              <a:buFont typeface="Arial" panose="020B0604020202020204" pitchFamily="34"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3pPr>
            <a:lvl4pPr marL="5760720" indent="-822960" algn="l" defTabSz="3291840" rtl="0" eaLnBrk="1" latinLnBrk="0" hangingPunct="1">
              <a:lnSpc>
                <a:spcPct val="100000"/>
              </a:lnSpc>
              <a:spcBef>
                <a:spcPts val="1800"/>
              </a:spcBef>
              <a:buFont typeface="Arial" panose="020B0604020202020204" pitchFamily="34"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4pPr>
            <a:lvl5pPr marL="7406640" indent="-822960" algn="l" defTabSz="3291840" rtl="0" eaLnBrk="1" latinLnBrk="0" hangingPunct="1">
              <a:lnSpc>
                <a:spcPct val="100000"/>
              </a:lnSpc>
              <a:spcBef>
                <a:spcPts val="1800"/>
              </a:spcBef>
              <a:buFont typeface="Arial" panose="020B0604020202020204" pitchFamily="34"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5pPr>
            <a:lvl6pPr marL="905256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6pPr>
            <a:lvl7pPr marL="1069848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7pPr>
            <a:lvl8pPr marL="1234440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8pPr>
            <a:lvl9pPr marL="139903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9pPr>
          </a:lstStyle>
          <a:p>
            <a:pPr marL="360000" indent="-457200">
              <a:lnSpc>
                <a:spcPct val="130000"/>
              </a:lnSpc>
              <a:spcBef>
                <a:spcPts val="0"/>
              </a:spcBef>
              <a:spcAft>
                <a:spcPts val="1200"/>
              </a:spcAft>
              <a:buFont typeface="Wingdings" panose="05000000000000000000" pitchFamily="2" charset="2"/>
              <a:buChar char="§"/>
            </a:pPr>
            <a:r>
              <a:rPr lang="en-GB" altLang="en-US" sz="2800" b="1" dirty="0">
                <a:latin typeface="Roboto" panose="02000000000000000000" pitchFamily="2" charset="0"/>
                <a:cs typeface="Roboto" panose="02000000000000000000" pitchFamily="2" charset="0"/>
              </a:rPr>
              <a:t>Explanatory power</a:t>
            </a:r>
            <a:r>
              <a:rPr lang="en-GB" altLang="en-US" sz="2800" dirty="0">
                <a:latin typeface="Roboto" panose="02000000000000000000" pitchFamily="2" charset="0"/>
                <a:cs typeface="Roboto" panose="02000000000000000000" pitchFamily="2" charset="0"/>
              </a:rPr>
              <a:t>: EQ-5D-Y-3L explained 8-16% of the variance in the SDQ score, while CHU-9D accounted for less variance.</a:t>
            </a:r>
          </a:p>
        </p:txBody>
      </p:sp>
      <p:graphicFrame>
        <p:nvGraphicFramePr>
          <p:cNvPr id="95" name="Table 94">
            <a:extLst>
              <a:ext uri="{FF2B5EF4-FFF2-40B4-BE49-F238E27FC236}">
                <a16:creationId xmlns:a16="http://schemas.microsoft.com/office/drawing/2014/main" id="{D8F2E2FE-56D5-D152-21CD-1A4B503321DD}"/>
              </a:ext>
            </a:extLst>
          </p:cNvPr>
          <p:cNvGraphicFramePr>
            <a:graphicFrameLocks noGrp="1"/>
          </p:cNvGraphicFramePr>
          <p:nvPr>
            <p:extLst>
              <p:ext uri="{D42A27DB-BD31-4B8C-83A1-F6EECF244321}">
                <p14:modId xmlns:p14="http://schemas.microsoft.com/office/powerpoint/2010/main" val="55652677"/>
              </p:ext>
            </p:extLst>
          </p:nvPr>
        </p:nvGraphicFramePr>
        <p:xfrm>
          <a:off x="40082554" y="7454535"/>
          <a:ext cx="9776307" cy="1526832"/>
        </p:xfrm>
        <a:graphic>
          <a:graphicData uri="http://schemas.openxmlformats.org/drawingml/2006/table">
            <a:tbl>
              <a:tblPr firstRow="1" bandRow="1">
                <a:tableStyleId>{F5AB1C69-6EDB-4FF4-983F-18BD219EF322}</a:tableStyleId>
              </a:tblPr>
              <a:tblGrid>
                <a:gridCol w="1155757">
                  <a:extLst>
                    <a:ext uri="{9D8B030D-6E8A-4147-A177-3AD203B41FA5}">
                      <a16:colId xmlns:a16="http://schemas.microsoft.com/office/drawing/2014/main" val="3898230565"/>
                    </a:ext>
                  </a:extLst>
                </a:gridCol>
                <a:gridCol w="1724110">
                  <a:extLst>
                    <a:ext uri="{9D8B030D-6E8A-4147-A177-3AD203B41FA5}">
                      <a16:colId xmlns:a16="http://schemas.microsoft.com/office/drawing/2014/main" val="3245827733"/>
                    </a:ext>
                  </a:extLst>
                </a:gridCol>
                <a:gridCol w="1724110">
                  <a:extLst>
                    <a:ext uri="{9D8B030D-6E8A-4147-A177-3AD203B41FA5}">
                      <a16:colId xmlns:a16="http://schemas.microsoft.com/office/drawing/2014/main" val="2255229551"/>
                    </a:ext>
                  </a:extLst>
                </a:gridCol>
                <a:gridCol w="1724110">
                  <a:extLst>
                    <a:ext uri="{9D8B030D-6E8A-4147-A177-3AD203B41FA5}">
                      <a16:colId xmlns:a16="http://schemas.microsoft.com/office/drawing/2014/main" val="1017581002"/>
                    </a:ext>
                  </a:extLst>
                </a:gridCol>
                <a:gridCol w="1724110">
                  <a:extLst>
                    <a:ext uri="{9D8B030D-6E8A-4147-A177-3AD203B41FA5}">
                      <a16:colId xmlns:a16="http://schemas.microsoft.com/office/drawing/2014/main" val="3963700003"/>
                    </a:ext>
                  </a:extLst>
                </a:gridCol>
                <a:gridCol w="1724110">
                  <a:extLst>
                    <a:ext uri="{9D8B030D-6E8A-4147-A177-3AD203B41FA5}">
                      <a16:colId xmlns:a16="http://schemas.microsoft.com/office/drawing/2014/main" val="2202959361"/>
                    </a:ext>
                  </a:extLst>
                </a:gridCol>
              </a:tblGrid>
              <a:tr h="593162">
                <a:tc>
                  <a:txBody>
                    <a:bodyPr/>
                    <a:lstStyle/>
                    <a:p>
                      <a:pPr algn="ctr"/>
                      <a:endParaRPr lang="en-GB" sz="2000" b="1" dirty="0">
                        <a:solidFill>
                          <a:schemeClr val="bg1"/>
                        </a:solidFill>
                      </a:endParaRPr>
                    </a:p>
                  </a:txBody>
                  <a:tcPr anchor="b"/>
                </a:tc>
                <a:tc>
                  <a:txBody>
                    <a:bodyPr/>
                    <a:lstStyle/>
                    <a:p>
                      <a:pPr algn="ctr"/>
                      <a:r>
                        <a:rPr lang="en-GB" sz="2000" b="1" dirty="0">
                          <a:solidFill>
                            <a:schemeClr val="bg1"/>
                          </a:solidFill>
                        </a:rPr>
                        <a:t>EQ-5D-Y index (NL)</a:t>
                      </a:r>
                    </a:p>
                  </a:txBody>
                  <a:tcPr/>
                </a:tc>
                <a:tc>
                  <a:txBody>
                    <a:bodyPr/>
                    <a:lstStyle/>
                    <a:p>
                      <a:pPr algn="ctr"/>
                      <a:r>
                        <a:rPr lang="en-GB" sz="2000" b="1" dirty="0">
                          <a:solidFill>
                            <a:schemeClr val="bg1"/>
                          </a:solidFill>
                        </a:rPr>
                        <a:t>EQ VAS</a:t>
                      </a:r>
                    </a:p>
                  </a:txBody>
                  <a:tcPr/>
                </a:tc>
                <a:tc>
                  <a:txBody>
                    <a:bodyPr/>
                    <a:lstStyle/>
                    <a:p>
                      <a:pPr algn="ctr"/>
                      <a:r>
                        <a:rPr lang="en-GB" sz="2000" b="1" dirty="0">
                          <a:solidFill>
                            <a:schemeClr val="bg1"/>
                          </a:solidFill>
                        </a:rPr>
                        <a:t>EQ-5D-Y </a:t>
                      </a:r>
                    </a:p>
                    <a:p>
                      <a:pPr algn="ctr"/>
                      <a:r>
                        <a:rPr lang="en-GB" sz="2000" b="1" dirty="0">
                          <a:solidFill>
                            <a:schemeClr val="bg1"/>
                          </a:solidFill>
                        </a:rPr>
                        <a:t>5 dimensions</a:t>
                      </a:r>
                    </a:p>
                  </a:txBody>
                  <a:tcPr/>
                </a:tc>
                <a:tc>
                  <a:txBody>
                    <a:bodyPr/>
                    <a:lstStyle/>
                    <a:p>
                      <a:pPr algn="ctr"/>
                      <a:r>
                        <a:rPr lang="en-GB" sz="2000" b="1" dirty="0">
                          <a:solidFill>
                            <a:schemeClr val="bg1"/>
                          </a:solidFill>
                        </a:rPr>
                        <a:t>CHU-9D score</a:t>
                      </a:r>
                    </a:p>
                  </a:txBody>
                  <a:tcPr/>
                </a:tc>
                <a:tc>
                  <a:txBody>
                    <a:bodyPr/>
                    <a:lstStyle/>
                    <a:p>
                      <a:pPr algn="ctr"/>
                      <a:r>
                        <a:rPr lang="en-GB" sz="2000" b="1" dirty="0">
                          <a:solidFill>
                            <a:schemeClr val="bg1"/>
                          </a:solidFill>
                        </a:rPr>
                        <a:t>CHU-9D </a:t>
                      </a:r>
                    </a:p>
                    <a:p>
                      <a:pPr algn="ctr"/>
                      <a:r>
                        <a:rPr lang="en-GB" sz="2000" b="1" dirty="0">
                          <a:solidFill>
                            <a:schemeClr val="bg1"/>
                          </a:solidFill>
                        </a:rPr>
                        <a:t>9 items</a:t>
                      </a:r>
                    </a:p>
                  </a:txBody>
                  <a:tcPr/>
                </a:tc>
                <a:extLst>
                  <a:ext uri="{0D108BD9-81ED-4DB2-BD59-A6C34878D82A}">
                    <a16:rowId xmlns:a16="http://schemas.microsoft.com/office/drawing/2014/main" val="2828828050"/>
                  </a:ext>
                </a:extLst>
              </a:tr>
              <a:tr h="412896">
                <a:tc>
                  <a:txBody>
                    <a:bodyPr/>
                    <a:lstStyle/>
                    <a:p>
                      <a:r>
                        <a:rPr lang="en-GB" sz="2000" dirty="0"/>
                        <a:t>SDQ</a:t>
                      </a:r>
                    </a:p>
                  </a:txBody>
                  <a:tcPr/>
                </a:tc>
                <a:tc>
                  <a:txBody>
                    <a:bodyPr/>
                    <a:lstStyle/>
                    <a:p>
                      <a:pPr algn="ctr"/>
                      <a:r>
                        <a:rPr lang="en-GB" sz="2000" dirty="0"/>
                        <a:t>0.12</a:t>
                      </a:r>
                    </a:p>
                  </a:txBody>
                  <a:tcPr/>
                </a:tc>
                <a:tc>
                  <a:txBody>
                    <a:bodyPr/>
                    <a:lstStyle/>
                    <a:p>
                      <a:pPr algn="ctr"/>
                      <a:r>
                        <a:rPr lang="en-GB" sz="2000" dirty="0"/>
                        <a:t>0.08</a:t>
                      </a:r>
                    </a:p>
                  </a:txBody>
                  <a:tcPr/>
                </a:tc>
                <a:tc>
                  <a:txBody>
                    <a:bodyPr/>
                    <a:lstStyle/>
                    <a:p>
                      <a:pPr algn="ctr"/>
                      <a:r>
                        <a:rPr lang="en-GB" sz="2000" dirty="0"/>
                        <a:t>0.16</a:t>
                      </a:r>
                    </a:p>
                  </a:txBody>
                  <a:tcPr/>
                </a:tc>
                <a:tc>
                  <a:txBody>
                    <a:bodyPr/>
                    <a:lstStyle/>
                    <a:p>
                      <a:pPr algn="ctr"/>
                      <a:r>
                        <a:rPr lang="en-GB" sz="2000" dirty="0"/>
                        <a:t>0.03</a:t>
                      </a:r>
                    </a:p>
                  </a:txBody>
                  <a:tcPr/>
                </a:tc>
                <a:tc>
                  <a:txBody>
                    <a:bodyPr/>
                    <a:lstStyle/>
                    <a:p>
                      <a:pPr algn="ctr"/>
                      <a:r>
                        <a:rPr lang="en-GB" sz="2000" b="0" dirty="0"/>
                        <a:t>0.09</a:t>
                      </a:r>
                    </a:p>
                  </a:txBody>
                  <a:tcPr/>
                </a:tc>
                <a:extLst>
                  <a:ext uri="{0D108BD9-81ED-4DB2-BD59-A6C34878D82A}">
                    <a16:rowId xmlns:a16="http://schemas.microsoft.com/office/drawing/2014/main" val="161056181"/>
                  </a:ext>
                </a:extLst>
              </a:tr>
              <a:tr h="412896">
                <a:tc>
                  <a:txBody>
                    <a:bodyPr/>
                    <a:lstStyle/>
                    <a:p>
                      <a:r>
                        <a:rPr lang="en-GB" sz="2000" dirty="0"/>
                        <a:t>SCQ</a:t>
                      </a:r>
                    </a:p>
                  </a:txBody>
                  <a:tcPr/>
                </a:tc>
                <a:tc>
                  <a:txBody>
                    <a:bodyPr/>
                    <a:lstStyle/>
                    <a:p>
                      <a:pPr algn="ctr"/>
                      <a:r>
                        <a:rPr lang="en-GB" sz="2000" dirty="0"/>
                        <a:t>0.04</a:t>
                      </a:r>
                    </a:p>
                  </a:txBody>
                  <a:tcPr/>
                </a:tc>
                <a:tc>
                  <a:txBody>
                    <a:bodyPr/>
                    <a:lstStyle/>
                    <a:p>
                      <a:pPr algn="ctr"/>
                      <a:r>
                        <a:rPr lang="en-GB" sz="2000" dirty="0"/>
                        <a:t>0.02</a:t>
                      </a:r>
                    </a:p>
                  </a:txBody>
                  <a:tcPr/>
                </a:tc>
                <a:tc>
                  <a:txBody>
                    <a:bodyPr/>
                    <a:lstStyle/>
                    <a:p>
                      <a:pPr algn="ctr"/>
                      <a:r>
                        <a:rPr lang="en-GB" sz="2000" dirty="0"/>
                        <a:t>0.06</a:t>
                      </a:r>
                    </a:p>
                  </a:txBody>
                  <a:tcPr/>
                </a:tc>
                <a:tc>
                  <a:txBody>
                    <a:bodyPr/>
                    <a:lstStyle/>
                    <a:p>
                      <a:pPr algn="ctr"/>
                      <a:r>
                        <a:rPr lang="en-GB" sz="2000" dirty="0"/>
                        <a:t>0.00</a:t>
                      </a:r>
                    </a:p>
                  </a:txBody>
                  <a:tcPr/>
                </a:tc>
                <a:tc>
                  <a:txBody>
                    <a:bodyPr/>
                    <a:lstStyle/>
                    <a:p>
                      <a:pPr algn="ctr"/>
                      <a:r>
                        <a:rPr lang="en-GB" sz="2000" b="0" dirty="0"/>
                        <a:t>0.02</a:t>
                      </a:r>
                    </a:p>
                  </a:txBody>
                  <a:tcPr/>
                </a:tc>
                <a:extLst>
                  <a:ext uri="{0D108BD9-81ED-4DB2-BD59-A6C34878D82A}">
                    <a16:rowId xmlns:a16="http://schemas.microsoft.com/office/drawing/2014/main" val="3192963034"/>
                  </a:ext>
                </a:extLst>
              </a:tr>
            </a:tbl>
          </a:graphicData>
        </a:graphic>
      </p:graphicFrame>
      <p:sp>
        <p:nvSpPr>
          <p:cNvPr id="96" name="TextBox 95">
            <a:extLst>
              <a:ext uri="{FF2B5EF4-FFF2-40B4-BE49-F238E27FC236}">
                <a16:creationId xmlns:a16="http://schemas.microsoft.com/office/drawing/2014/main" id="{2F816309-49E6-B855-73DB-F8C78334E623}"/>
              </a:ext>
            </a:extLst>
          </p:cNvPr>
          <p:cNvSpPr txBox="1"/>
          <p:nvPr/>
        </p:nvSpPr>
        <p:spPr>
          <a:xfrm>
            <a:off x="13393551" y="25827872"/>
            <a:ext cx="11953095" cy="369332"/>
          </a:xfrm>
          <a:prstGeom prst="rect">
            <a:avLst/>
          </a:prstGeom>
        </p:spPr>
        <p:txBody>
          <a:bodyPr wrap="square" rtlCol="0">
            <a:spAutoFit/>
          </a:bodyPr>
          <a:lstStyle/>
          <a:p>
            <a:pPr algn="l">
              <a:spcBef>
                <a:spcPts val="1800"/>
              </a:spcBef>
              <a:spcAft>
                <a:spcPts val="1400"/>
              </a:spcAft>
            </a:pPr>
            <a:r>
              <a:rPr lang="en-GB" sz="1800" dirty="0">
                <a:latin typeface="Roboto" panose="02000000000000000000" pitchFamily="2" charset="0"/>
                <a:ea typeface="Roboto" panose="02000000000000000000" pitchFamily="2" charset="0"/>
                <a:cs typeface="Roboto" panose="02000000000000000000" pitchFamily="2" charset="0"/>
              </a:rPr>
              <a:t>MO (Mobility); SC (Looking after myself); UA (Usual activity); PD (Pain / discomfort); AD (Worried / sad / unhappy) </a:t>
            </a:r>
          </a:p>
        </p:txBody>
      </p:sp>
      <p:sp>
        <p:nvSpPr>
          <p:cNvPr id="97" name="Text Placeholder 14">
            <a:extLst>
              <a:ext uri="{FF2B5EF4-FFF2-40B4-BE49-F238E27FC236}">
                <a16:creationId xmlns:a16="http://schemas.microsoft.com/office/drawing/2014/main" id="{93B8624C-4C83-3E3F-BF4B-C71A820F2FBF}"/>
              </a:ext>
            </a:extLst>
          </p:cNvPr>
          <p:cNvSpPr txBox="1">
            <a:spLocks/>
          </p:cNvSpPr>
          <p:nvPr/>
        </p:nvSpPr>
        <p:spPr>
          <a:xfrm>
            <a:off x="26196193" y="11677787"/>
            <a:ext cx="12354095" cy="1809596"/>
          </a:xfrm>
          <a:prstGeom prst="rect">
            <a:avLst/>
          </a:prstGeom>
        </p:spPr>
        <p:txBody>
          <a:bodyPr/>
          <a:lstStyle>
            <a:lvl1pPr marL="0" indent="0" algn="l" defTabSz="3291840" rtl="0" eaLnBrk="1" latinLnBrk="0" hangingPunct="1">
              <a:lnSpc>
                <a:spcPct val="100000"/>
              </a:lnSpc>
              <a:spcBef>
                <a:spcPts val="3600"/>
              </a:spcBef>
              <a:buFont typeface="Arial" panose="020B0604020202020204" pitchFamily="34" charset="0"/>
              <a:buNone/>
              <a:defRPr sz="5400" kern="1200">
                <a:solidFill>
                  <a:schemeClr val="tx1"/>
                </a:solidFill>
                <a:latin typeface="+mj-lt"/>
                <a:ea typeface="Roboto" panose="02000000000000000000" pitchFamily="2" charset="0"/>
                <a:cs typeface="Arial" panose="020B0604020202020204" pitchFamily="34" charset="0"/>
              </a:defRPr>
            </a:lvl1pPr>
            <a:lvl2pPr marL="2468880" indent="-822960" algn="l" defTabSz="3291840" rtl="0" eaLnBrk="1" latinLnBrk="0" hangingPunct="1">
              <a:lnSpc>
                <a:spcPct val="100000"/>
              </a:lnSpc>
              <a:spcBef>
                <a:spcPts val="1800"/>
              </a:spcBef>
              <a:buFont typeface="Roboto" panose="02000000000000000000" pitchFamily="2"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2pPr>
            <a:lvl3pPr marL="4114800" indent="-822960" algn="l" defTabSz="3291840" rtl="0" eaLnBrk="1" latinLnBrk="0" hangingPunct="1">
              <a:lnSpc>
                <a:spcPct val="100000"/>
              </a:lnSpc>
              <a:spcBef>
                <a:spcPts val="1800"/>
              </a:spcBef>
              <a:buFont typeface="Arial" panose="020B0604020202020204" pitchFamily="34"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3pPr>
            <a:lvl4pPr marL="5760720" indent="-822960" algn="l" defTabSz="3291840" rtl="0" eaLnBrk="1" latinLnBrk="0" hangingPunct="1">
              <a:lnSpc>
                <a:spcPct val="100000"/>
              </a:lnSpc>
              <a:spcBef>
                <a:spcPts val="1800"/>
              </a:spcBef>
              <a:buFont typeface="Arial" panose="020B0604020202020204" pitchFamily="34"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4pPr>
            <a:lvl5pPr marL="7406640" indent="-822960" algn="l" defTabSz="3291840" rtl="0" eaLnBrk="1" latinLnBrk="0" hangingPunct="1">
              <a:lnSpc>
                <a:spcPct val="100000"/>
              </a:lnSpc>
              <a:spcBef>
                <a:spcPts val="1800"/>
              </a:spcBef>
              <a:buFont typeface="Arial" panose="020B0604020202020204" pitchFamily="34"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5pPr>
            <a:lvl6pPr marL="905256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6pPr>
            <a:lvl7pPr marL="1069848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7pPr>
            <a:lvl8pPr marL="1234440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8pPr>
            <a:lvl9pPr marL="139903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9pPr>
          </a:lstStyle>
          <a:p>
            <a:pPr marL="360000" indent="-457200">
              <a:lnSpc>
                <a:spcPct val="130000"/>
              </a:lnSpc>
              <a:spcBef>
                <a:spcPts val="0"/>
              </a:spcBef>
              <a:spcAft>
                <a:spcPts val="1200"/>
              </a:spcAft>
              <a:buFont typeface="Wingdings" panose="05000000000000000000" pitchFamily="2" charset="2"/>
              <a:buChar char="§"/>
            </a:pPr>
            <a:r>
              <a:rPr lang="en-GB" altLang="en-US" sz="2800" b="1" dirty="0">
                <a:latin typeface="Roboto" panose="02000000000000000000" pitchFamily="2" charset="0"/>
                <a:cs typeface="Roboto" panose="02000000000000000000" pitchFamily="2" charset="0"/>
              </a:rPr>
              <a:t>Known-group validity</a:t>
            </a:r>
            <a:r>
              <a:rPr lang="en-GB" altLang="en-US" sz="2800" dirty="0">
                <a:latin typeface="Roboto" panose="02000000000000000000" pitchFamily="2" charset="0"/>
                <a:cs typeface="Roboto" panose="02000000000000000000" pitchFamily="2" charset="0"/>
              </a:rPr>
              <a:t>: Significant disparities in reporting any problem in each domain between the two groups were prominent based on the SDQ score, but less so based on the SCQ score (data not shown).</a:t>
            </a:r>
            <a:endParaRPr lang="en-US" altLang="en-US" sz="2800" dirty="0">
              <a:latin typeface="Roboto" panose="02000000000000000000" pitchFamily="2" charset="0"/>
              <a:cs typeface="Roboto" panose="02000000000000000000" pitchFamily="2" charset="0"/>
            </a:endParaRPr>
          </a:p>
        </p:txBody>
      </p:sp>
      <p:sp>
        <p:nvSpPr>
          <p:cNvPr id="98" name="Text Placeholder 14">
            <a:extLst>
              <a:ext uri="{FF2B5EF4-FFF2-40B4-BE49-F238E27FC236}">
                <a16:creationId xmlns:a16="http://schemas.microsoft.com/office/drawing/2014/main" id="{D4451A43-573E-41D3-F359-7BC6F634DDBD}"/>
              </a:ext>
            </a:extLst>
          </p:cNvPr>
          <p:cNvSpPr txBox="1">
            <a:spLocks/>
          </p:cNvSpPr>
          <p:nvPr/>
        </p:nvSpPr>
        <p:spPr>
          <a:xfrm>
            <a:off x="26196193" y="24497786"/>
            <a:ext cx="12716355" cy="1864524"/>
          </a:xfrm>
          <a:prstGeom prst="rect">
            <a:avLst/>
          </a:prstGeom>
        </p:spPr>
        <p:txBody>
          <a:bodyPr/>
          <a:lstStyle>
            <a:lvl1pPr marL="0" indent="0" algn="l" defTabSz="3291840" rtl="0" eaLnBrk="1" latinLnBrk="0" hangingPunct="1">
              <a:lnSpc>
                <a:spcPct val="100000"/>
              </a:lnSpc>
              <a:spcBef>
                <a:spcPts val="3600"/>
              </a:spcBef>
              <a:buFont typeface="Arial" panose="020B0604020202020204" pitchFamily="34" charset="0"/>
              <a:buNone/>
              <a:defRPr sz="5400" kern="1200">
                <a:solidFill>
                  <a:schemeClr val="tx1"/>
                </a:solidFill>
                <a:latin typeface="+mj-lt"/>
                <a:ea typeface="Roboto" panose="02000000000000000000" pitchFamily="2" charset="0"/>
                <a:cs typeface="Arial" panose="020B0604020202020204" pitchFamily="34" charset="0"/>
              </a:defRPr>
            </a:lvl1pPr>
            <a:lvl2pPr marL="2468880" indent="-822960" algn="l" defTabSz="3291840" rtl="0" eaLnBrk="1" latinLnBrk="0" hangingPunct="1">
              <a:lnSpc>
                <a:spcPct val="100000"/>
              </a:lnSpc>
              <a:spcBef>
                <a:spcPts val="1800"/>
              </a:spcBef>
              <a:buFont typeface="Roboto" panose="02000000000000000000" pitchFamily="2"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2pPr>
            <a:lvl3pPr marL="4114800" indent="-822960" algn="l" defTabSz="3291840" rtl="0" eaLnBrk="1" latinLnBrk="0" hangingPunct="1">
              <a:lnSpc>
                <a:spcPct val="100000"/>
              </a:lnSpc>
              <a:spcBef>
                <a:spcPts val="1800"/>
              </a:spcBef>
              <a:buFont typeface="Arial" panose="020B0604020202020204" pitchFamily="34"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3pPr>
            <a:lvl4pPr marL="5760720" indent="-822960" algn="l" defTabSz="3291840" rtl="0" eaLnBrk="1" latinLnBrk="0" hangingPunct="1">
              <a:lnSpc>
                <a:spcPct val="100000"/>
              </a:lnSpc>
              <a:spcBef>
                <a:spcPts val="1800"/>
              </a:spcBef>
              <a:buFont typeface="Arial" panose="020B0604020202020204" pitchFamily="34"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4pPr>
            <a:lvl5pPr marL="7406640" indent="-822960" algn="l" defTabSz="3291840" rtl="0" eaLnBrk="1" latinLnBrk="0" hangingPunct="1">
              <a:lnSpc>
                <a:spcPct val="100000"/>
              </a:lnSpc>
              <a:spcBef>
                <a:spcPts val="1800"/>
              </a:spcBef>
              <a:buFont typeface="Arial" panose="020B0604020202020204" pitchFamily="34" charset="0"/>
              <a:buChar char="•"/>
              <a:defRPr sz="5400" kern="1200">
                <a:solidFill>
                  <a:schemeClr val="tx1"/>
                </a:solidFill>
                <a:latin typeface="Roboto" panose="02000000000000000000" pitchFamily="2" charset="0"/>
                <a:ea typeface="Roboto" panose="02000000000000000000" pitchFamily="2" charset="0"/>
                <a:cs typeface="Arial" panose="020B0604020202020204" pitchFamily="34" charset="0"/>
              </a:defRPr>
            </a:lvl5pPr>
            <a:lvl6pPr marL="905256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6pPr>
            <a:lvl7pPr marL="1069848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7pPr>
            <a:lvl8pPr marL="1234440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8pPr>
            <a:lvl9pPr marL="139903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9pPr>
          </a:lstStyle>
          <a:p>
            <a:pPr marL="457200" indent="-457200">
              <a:lnSpc>
                <a:spcPct val="130000"/>
              </a:lnSpc>
              <a:spcBef>
                <a:spcPts val="0"/>
              </a:spcBef>
              <a:spcAft>
                <a:spcPts val="1200"/>
              </a:spcAft>
              <a:buFont typeface="Arial" panose="020B0604020202020204" pitchFamily="34" charset="0"/>
              <a:buChar char="•"/>
            </a:pPr>
            <a:r>
              <a:rPr lang="en-GB" altLang="en-US" sz="2800" b="1" dirty="0">
                <a:latin typeface="Roboto" panose="02000000000000000000" pitchFamily="2" charset="0"/>
                <a:cs typeface="Roboto" panose="02000000000000000000" pitchFamily="2" charset="0"/>
              </a:rPr>
              <a:t>Responsiveness</a:t>
            </a:r>
            <a:r>
              <a:rPr lang="en-GB" altLang="en-US" sz="2800" dirty="0">
                <a:latin typeface="Roboto" panose="02000000000000000000" pitchFamily="2" charset="0"/>
                <a:cs typeface="Roboto" panose="02000000000000000000" pitchFamily="2" charset="0"/>
              </a:rPr>
              <a:t>: EQ VAS showed responsiveness with a small effect size (≈0.30) based on SDQ data, while neither EQ-5D-Y-3L nor CHU-9D utility scores demonstrated responsiveness.</a:t>
            </a:r>
          </a:p>
        </p:txBody>
      </p:sp>
      <p:grpSp>
        <p:nvGrpSpPr>
          <p:cNvPr id="99" name="Group 98">
            <a:extLst>
              <a:ext uri="{FF2B5EF4-FFF2-40B4-BE49-F238E27FC236}">
                <a16:creationId xmlns:a16="http://schemas.microsoft.com/office/drawing/2014/main" id="{E00BF21B-AFBB-F324-39F8-5CB8757E9087}"/>
              </a:ext>
            </a:extLst>
          </p:cNvPr>
          <p:cNvGrpSpPr/>
          <p:nvPr/>
        </p:nvGrpSpPr>
        <p:grpSpPr>
          <a:xfrm>
            <a:off x="13624256" y="20383095"/>
            <a:ext cx="11407999" cy="4914475"/>
            <a:chOff x="13592172" y="22290872"/>
            <a:chExt cx="11407999" cy="4914475"/>
          </a:xfrm>
        </p:grpSpPr>
        <p:cxnSp>
          <p:nvCxnSpPr>
            <p:cNvPr id="100" name="Straight Connector 99">
              <a:extLst>
                <a:ext uri="{FF2B5EF4-FFF2-40B4-BE49-F238E27FC236}">
                  <a16:creationId xmlns:a16="http://schemas.microsoft.com/office/drawing/2014/main" id="{9DED0A89-C0A6-E647-190C-8615BB0C8416}"/>
                </a:ext>
              </a:extLst>
            </p:cNvPr>
            <p:cNvCxnSpPr>
              <a:cxnSpLocks/>
            </p:cNvCxnSpPr>
            <p:nvPr/>
          </p:nvCxnSpPr>
          <p:spPr>
            <a:xfrm>
              <a:off x="16448065" y="22290872"/>
              <a:ext cx="0" cy="4914475"/>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DB0D1129-5595-76B7-6926-70E25C7966A6}"/>
                </a:ext>
              </a:extLst>
            </p:cNvPr>
            <p:cNvCxnSpPr>
              <a:cxnSpLocks/>
            </p:cNvCxnSpPr>
            <p:nvPr/>
          </p:nvCxnSpPr>
          <p:spPr>
            <a:xfrm>
              <a:off x="21044878" y="22290872"/>
              <a:ext cx="0" cy="4892454"/>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grpSp>
          <p:nvGrpSpPr>
            <p:cNvPr id="102" name="Group 101">
              <a:extLst>
                <a:ext uri="{FF2B5EF4-FFF2-40B4-BE49-F238E27FC236}">
                  <a16:creationId xmlns:a16="http://schemas.microsoft.com/office/drawing/2014/main" id="{AA0AC6A7-182D-B66A-56FD-C947B7C8D2A0}"/>
                </a:ext>
              </a:extLst>
            </p:cNvPr>
            <p:cNvGrpSpPr/>
            <p:nvPr/>
          </p:nvGrpSpPr>
          <p:grpSpPr>
            <a:xfrm>
              <a:off x="13592172" y="22314381"/>
              <a:ext cx="11407999" cy="553130"/>
              <a:chOff x="13592172" y="22314381"/>
              <a:chExt cx="11407999" cy="553130"/>
            </a:xfrm>
          </p:grpSpPr>
          <p:sp>
            <p:nvSpPr>
              <p:cNvPr id="103" name="TextBox 102">
                <a:extLst>
                  <a:ext uri="{FF2B5EF4-FFF2-40B4-BE49-F238E27FC236}">
                    <a16:creationId xmlns:a16="http://schemas.microsoft.com/office/drawing/2014/main" id="{7F31293D-F327-931B-F191-11039DDDAB84}"/>
                  </a:ext>
                </a:extLst>
              </p:cNvPr>
              <p:cNvSpPr txBox="1"/>
              <p:nvPr/>
            </p:nvSpPr>
            <p:spPr>
              <a:xfrm>
                <a:off x="13592172" y="22332101"/>
                <a:ext cx="2042547" cy="529376"/>
              </a:xfrm>
              <a:prstGeom prst="rect">
                <a:avLst/>
              </a:prstGeom>
            </p:spPr>
            <p:txBody>
              <a:bodyPr wrap="none" rtlCol="0">
                <a:spAutoFit/>
              </a:bodyPr>
              <a:lstStyle/>
              <a:p>
                <a:pPr algn="l">
                  <a:lnSpc>
                    <a:spcPct val="130000"/>
                  </a:lnSpc>
                  <a:spcBef>
                    <a:spcPts val="1800"/>
                  </a:spcBef>
                  <a:spcAft>
                    <a:spcPts val="1400"/>
                  </a:spcAft>
                </a:pPr>
                <a:r>
                  <a:rPr lang="en-GB" sz="2400" b="1" dirty="0">
                    <a:cs typeface="Georgia" charset="0"/>
                  </a:rPr>
                  <a:t>Model 1: CFA</a:t>
                </a:r>
              </a:p>
            </p:txBody>
          </p:sp>
          <p:sp>
            <p:nvSpPr>
              <p:cNvPr id="104" name="TextBox 103">
                <a:extLst>
                  <a:ext uri="{FF2B5EF4-FFF2-40B4-BE49-F238E27FC236}">
                    <a16:creationId xmlns:a16="http://schemas.microsoft.com/office/drawing/2014/main" id="{066CF826-68EC-1A06-3EBB-C5F028B06A68}"/>
                  </a:ext>
                </a:extLst>
              </p:cNvPr>
              <p:cNvSpPr txBox="1"/>
              <p:nvPr/>
            </p:nvSpPr>
            <p:spPr>
              <a:xfrm>
                <a:off x="17113557" y="22338135"/>
                <a:ext cx="3595856" cy="529376"/>
              </a:xfrm>
              <a:prstGeom prst="rect">
                <a:avLst/>
              </a:prstGeom>
            </p:spPr>
            <p:txBody>
              <a:bodyPr wrap="none" rtlCol="0">
                <a:spAutoFit/>
              </a:bodyPr>
              <a:lstStyle/>
              <a:p>
                <a:pPr algn="l">
                  <a:lnSpc>
                    <a:spcPct val="130000"/>
                  </a:lnSpc>
                  <a:spcBef>
                    <a:spcPts val="1800"/>
                  </a:spcBef>
                  <a:spcAft>
                    <a:spcPts val="1400"/>
                  </a:spcAft>
                </a:pPr>
                <a:r>
                  <a:rPr lang="en-GB" sz="2400" b="1" dirty="0">
                    <a:cs typeface="Georgia" charset="0"/>
                  </a:rPr>
                  <a:t>Model 2: External MIMIC</a:t>
                </a:r>
              </a:p>
            </p:txBody>
          </p:sp>
          <p:sp>
            <p:nvSpPr>
              <p:cNvPr id="105" name="TextBox 104">
                <a:extLst>
                  <a:ext uri="{FF2B5EF4-FFF2-40B4-BE49-F238E27FC236}">
                    <a16:creationId xmlns:a16="http://schemas.microsoft.com/office/drawing/2014/main" id="{9C4B2181-1695-C86F-F6D0-1E775CE7DB0A}"/>
                  </a:ext>
                </a:extLst>
              </p:cNvPr>
              <p:cNvSpPr txBox="1"/>
              <p:nvPr/>
            </p:nvSpPr>
            <p:spPr>
              <a:xfrm>
                <a:off x="21561409" y="22314381"/>
                <a:ext cx="3438762" cy="529376"/>
              </a:xfrm>
              <a:prstGeom prst="rect">
                <a:avLst/>
              </a:prstGeom>
            </p:spPr>
            <p:txBody>
              <a:bodyPr wrap="none" rtlCol="0">
                <a:spAutoFit/>
              </a:bodyPr>
              <a:lstStyle/>
              <a:p>
                <a:pPr algn="l">
                  <a:lnSpc>
                    <a:spcPct val="130000"/>
                  </a:lnSpc>
                  <a:spcBef>
                    <a:spcPts val="1800"/>
                  </a:spcBef>
                  <a:spcAft>
                    <a:spcPts val="1400"/>
                  </a:spcAft>
                </a:pPr>
                <a:r>
                  <a:rPr lang="en-GB" sz="2400" b="1" dirty="0">
                    <a:cs typeface="Georgia" charset="0"/>
                  </a:rPr>
                  <a:t>Model 3: Internal MIMC</a:t>
                </a:r>
              </a:p>
            </p:txBody>
          </p:sp>
        </p:grpSp>
      </p:grpSp>
      <p:graphicFrame>
        <p:nvGraphicFramePr>
          <p:cNvPr id="106" name="Table 105">
            <a:extLst>
              <a:ext uri="{FF2B5EF4-FFF2-40B4-BE49-F238E27FC236}">
                <a16:creationId xmlns:a16="http://schemas.microsoft.com/office/drawing/2014/main" id="{4AA1D2F4-561B-8E2C-ED5F-140CE792D5D9}"/>
              </a:ext>
            </a:extLst>
          </p:cNvPr>
          <p:cNvGraphicFramePr>
            <a:graphicFrameLocks noGrp="1"/>
          </p:cNvGraphicFramePr>
          <p:nvPr>
            <p:extLst>
              <p:ext uri="{D42A27DB-BD31-4B8C-83A1-F6EECF244321}">
                <p14:modId xmlns:p14="http://schemas.microsoft.com/office/powerpoint/2010/main" val="1615860250"/>
              </p:ext>
            </p:extLst>
          </p:nvPr>
        </p:nvGraphicFramePr>
        <p:xfrm>
          <a:off x="26484317" y="22036671"/>
          <a:ext cx="12005544" cy="1826963"/>
        </p:xfrm>
        <a:graphic>
          <a:graphicData uri="http://schemas.openxmlformats.org/drawingml/2006/table">
            <a:tbl>
              <a:tblPr firstRow="1" bandRow="1">
                <a:tableStyleId>{F5AB1C69-6EDB-4FF4-983F-18BD219EF322}</a:tableStyleId>
              </a:tblPr>
              <a:tblGrid>
                <a:gridCol w="3001386">
                  <a:extLst>
                    <a:ext uri="{9D8B030D-6E8A-4147-A177-3AD203B41FA5}">
                      <a16:colId xmlns:a16="http://schemas.microsoft.com/office/drawing/2014/main" val="356659002"/>
                    </a:ext>
                  </a:extLst>
                </a:gridCol>
                <a:gridCol w="3001386">
                  <a:extLst>
                    <a:ext uri="{9D8B030D-6E8A-4147-A177-3AD203B41FA5}">
                      <a16:colId xmlns:a16="http://schemas.microsoft.com/office/drawing/2014/main" val="3174931965"/>
                    </a:ext>
                  </a:extLst>
                </a:gridCol>
                <a:gridCol w="3001386">
                  <a:extLst>
                    <a:ext uri="{9D8B030D-6E8A-4147-A177-3AD203B41FA5}">
                      <a16:colId xmlns:a16="http://schemas.microsoft.com/office/drawing/2014/main" val="1550708757"/>
                    </a:ext>
                  </a:extLst>
                </a:gridCol>
                <a:gridCol w="3001386">
                  <a:extLst>
                    <a:ext uri="{9D8B030D-6E8A-4147-A177-3AD203B41FA5}">
                      <a16:colId xmlns:a16="http://schemas.microsoft.com/office/drawing/2014/main" val="3442476461"/>
                    </a:ext>
                  </a:extLst>
                </a:gridCol>
              </a:tblGrid>
              <a:tr h="454071">
                <a:tc>
                  <a:txBody>
                    <a:bodyPr/>
                    <a:lstStyle/>
                    <a:p>
                      <a:endParaRPr lang="en-GB" sz="2000" dirty="0"/>
                    </a:p>
                  </a:txBody>
                  <a:tcPr/>
                </a:tc>
                <a:tc>
                  <a:txBody>
                    <a:bodyPr/>
                    <a:lstStyle/>
                    <a:p>
                      <a:pPr algn="ctr"/>
                      <a:r>
                        <a:rPr lang="en-GB" sz="2000" dirty="0"/>
                        <a:t>EQ VAS</a:t>
                      </a:r>
                    </a:p>
                  </a:txBody>
                  <a:tcPr/>
                </a:tc>
                <a:tc>
                  <a:txBody>
                    <a:bodyPr/>
                    <a:lstStyle/>
                    <a:p>
                      <a:pPr algn="ctr"/>
                      <a:r>
                        <a:rPr lang="en-GB" sz="2000" dirty="0"/>
                        <a:t>EQ-5D-Y utility (NL)</a:t>
                      </a:r>
                    </a:p>
                  </a:txBody>
                  <a:tcPr/>
                </a:tc>
                <a:tc>
                  <a:txBody>
                    <a:bodyPr/>
                    <a:lstStyle/>
                    <a:p>
                      <a:pPr algn="ctr"/>
                      <a:r>
                        <a:rPr lang="en-GB" sz="2000" dirty="0"/>
                        <a:t>CHU-9D utility</a:t>
                      </a:r>
                    </a:p>
                  </a:txBody>
                  <a:tcPr/>
                </a:tc>
                <a:extLst>
                  <a:ext uri="{0D108BD9-81ED-4DB2-BD59-A6C34878D82A}">
                    <a16:rowId xmlns:a16="http://schemas.microsoft.com/office/drawing/2014/main" val="3478956257"/>
                  </a:ext>
                </a:extLst>
              </a:tr>
              <a:tr h="464750">
                <a:tc>
                  <a:txBody>
                    <a:bodyPr/>
                    <a:lstStyle/>
                    <a:p>
                      <a:r>
                        <a:rPr lang="en-GB" sz="2000" dirty="0"/>
                        <a:t>Less severe (≤ 22)</a:t>
                      </a:r>
                    </a:p>
                  </a:txBody>
                  <a:tcPr/>
                </a:tc>
                <a:tc>
                  <a:txBody>
                    <a:bodyPr/>
                    <a:lstStyle/>
                    <a:p>
                      <a:r>
                        <a:rPr lang="en-GB" sz="2000" dirty="0"/>
                        <a:t>83.5 (SD: 16.6)</a:t>
                      </a:r>
                    </a:p>
                  </a:txBody>
                  <a:tcPr/>
                </a:tc>
                <a:tc>
                  <a:txBody>
                    <a:bodyPr/>
                    <a:lstStyle/>
                    <a:p>
                      <a:r>
                        <a:rPr lang="en-GB" sz="2000" dirty="0"/>
                        <a:t>0.83 (SD: 0.15)</a:t>
                      </a:r>
                    </a:p>
                  </a:txBody>
                  <a:tcPr/>
                </a:tc>
                <a:tc>
                  <a:txBody>
                    <a:bodyPr/>
                    <a:lstStyle/>
                    <a:p>
                      <a:r>
                        <a:rPr lang="en-GB" sz="2000" dirty="0"/>
                        <a:t>0.84 (SD: 0.12)</a:t>
                      </a:r>
                    </a:p>
                  </a:txBody>
                  <a:tcPr/>
                </a:tc>
                <a:extLst>
                  <a:ext uri="{0D108BD9-81ED-4DB2-BD59-A6C34878D82A}">
                    <a16:rowId xmlns:a16="http://schemas.microsoft.com/office/drawing/2014/main" val="1088143615"/>
                  </a:ext>
                </a:extLst>
              </a:tr>
              <a:tr h="454071">
                <a:tc>
                  <a:txBody>
                    <a:bodyPr/>
                    <a:lstStyle/>
                    <a:p>
                      <a:r>
                        <a:rPr lang="en-GB" sz="2000" dirty="0"/>
                        <a:t>More severe (&gt;22)</a:t>
                      </a:r>
                    </a:p>
                  </a:txBody>
                  <a:tcPr/>
                </a:tc>
                <a:tc>
                  <a:txBody>
                    <a:bodyPr/>
                    <a:lstStyle/>
                    <a:p>
                      <a:r>
                        <a:rPr lang="en-GB" sz="2000" dirty="0"/>
                        <a:t>72.0 (SD: 21.6)</a:t>
                      </a:r>
                    </a:p>
                  </a:txBody>
                  <a:tcPr/>
                </a:tc>
                <a:tc>
                  <a:txBody>
                    <a:bodyPr/>
                    <a:lstStyle/>
                    <a:p>
                      <a:r>
                        <a:rPr lang="en-GB" sz="2000" dirty="0"/>
                        <a:t>0.71 (SD: 0.20)</a:t>
                      </a:r>
                    </a:p>
                  </a:txBody>
                  <a:tcPr/>
                </a:tc>
                <a:tc>
                  <a:txBody>
                    <a:bodyPr/>
                    <a:lstStyle/>
                    <a:p>
                      <a:r>
                        <a:rPr lang="en-GB" sz="2000" dirty="0"/>
                        <a:t>0.79 (SD: 0.12)</a:t>
                      </a:r>
                    </a:p>
                  </a:txBody>
                  <a:tcPr/>
                </a:tc>
                <a:extLst>
                  <a:ext uri="{0D108BD9-81ED-4DB2-BD59-A6C34878D82A}">
                    <a16:rowId xmlns:a16="http://schemas.microsoft.com/office/drawing/2014/main" val="887821666"/>
                  </a:ext>
                </a:extLst>
              </a:tr>
              <a:tr h="454071">
                <a:tc>
                  <a:txBody>
                    <a:bodyPr/>
                    <a:lstStyle/>
                    <a:p>
                      <a:r>
                        <a:rPr lang="en-GB" sz="2000" dirty="0"/>
                        <a:t>Effect size</a:t>
                      </a:r>
                    </a:p>
                  </a:txBody>
                  <a:tcPr/>
                </a:tc>
                <a:tc>
                  <a:txBody>
                    <a:bodyPr/>
                    <a:lstStyle/>
                    <a:p>
                      <a:r>
                        <a:rPr lang="en-GB" sz="2000" dirty="0"/>
                        <a:t>0.58</a:t>
                      </a:r>
                    </a:p>
                  </a:txBody>
                  <a:tcPr/>
                </a:tc>
                <a:tc>
                  <a:txBody>
                    <a:bodyPr/>
                    <a:lstStyle/>
                    <a:p>
                      <a:r>
                        <a:rPr lang="en-GB" sz="2000" dirty="0"/>
                        <a:t>0.71</a:t>
                      </a:r>
                    </a:p>
                  </a:txBody>
                  <a:tcPr/>
                </a:tc>
                <a:tc>
                  <a:txBody>
                    <a:bodyPr/>
                    <a:lstStyle/>
                    <a:p>
                      <a:r>
                        <a:rPr lang="en-GB" sz="2000" dirty="0"/>
                        <a:t>0.45</a:t>
                      </a:r>
                    </a:p>
                  </a:txBody>
                  <a:tcPr/>
                </a:tc>
                <a:extLst>
                  <a:ext uri="{0D108BD9-81ED-4DB2-BD59-A6C34878D82A}">
                    <a16:rowId xmlns:a16="http://schemas.microsoft.com/office/drawing/2014/main" val="4155462960"/>
                  </a:ext>
                </a:extLst>
              </a:tr>
            </a:tbl>
          </a:graphicData>
        </a:graphic>
      </p:graphicFrame>
      <p:graphicFrame>
        <p:nvGraphicFramePr>
          <p:cNvPr id="107" name="Table 106">
            <a:extLst>
              <a:ext uri="{FF2B5EF4-FFF2-40B4-BE49-F238E27FC236}">
                <a16:creationId xmlns:a16="http://schemas.microsoft.com/office/drawing/2014/main" id="{21F237A9-68F3-2B76-26C3-FF58657B748B}"/>
              </a:ext>
            </a:extLst>
          </p:cNvPr>
          <p:cNvGraphicFramePr>
            <a:graphicFrameLocks noGrp="1"/>
          </p:cNvGraphicFramePr>
          <p:nvPr>
            <p:extLst>
              <p:ext uri="{D42A27DB-BD31-4B8C-83A1-F6EECF244321}">
                <p14:modId xmlns:p14="http://schemas.microsoft.com/office/powerpoint/2010/main" val="1410207965"/>
              </p:ext>
            </p:extLst>
          </p:nvPr>
        </p:nvGraphicFramePr>
        <p:xfrm>
          <a:off x="13462971" y="23654634"/>
          <a:ext cx="3093418" cy="1816284"/>
        </p:xfrm>
        <a:graphic>
          <a:graphicData uri="http://schemas.openxmlformats.org/drawingml/2006/table">
            <a:tbl>
              <a:tblPr>
                <a:tableStyleId>{F5AB1C69-6EDB-4FF4-983F-18BD219EF322}</a:tableStyleId>
              </a:tblPr>
              <a:tblGrid>
                <a:gridCol w="1041245">
                  <a:extLst>
                    <a:ext uri="{9D8B030D-6E8A-4147-A177-3AD203B41FA5}">
                      <a16:colId xmlns:a16="http://schemas.microsoft.com/office/drawing/2014/main" val="356659002"/>
                    </a:ext>
                  </a:extLst>
                </a:gridCol>
                <a:gridCol w="2052173">
                  <a:extLst>
                    <a:ext uri="{9D8B030D-6E8A-4147-A177-3AD203B41FA5}">
                      <a16:colId xmlns:a16="http://schemas.microsoft.com/office/drawing/2014/main" val="3174931965"/>
                    </a:ext>
                  </a:extLst>
                </a:gridCol>
              </a:tblGrid>
              <a:tr h="454071">
                <a:tc>
                  <a:txBody>
                    <a:bodyPr/>
                    <a:lstStyle/>
                    <a:p>
                      <a:r>
                        <a:rPr lang="el-GR" sz="2000" dirty="0"/>
                        <a:t>χ</a:t>
                      </a:r>
                      <a:r>
                        <a:rPr lang="en-GB" sz="2000" baseline="30000" dirty="0"/>
                        <a:t>2</a:t>
                      </a:r>
                      <a:r>
                        <a:rPr lang="en-GB" sz="2000" dirty="0"/>
                        <a:t> (</a:t>
                      </a:r>
                      <a:r>
                        <a:rPr lang="en-GB" sz="2000" dirty="0" err="1"/>
                        <a:t>df</a:t>
                      </a:r>
                      <a:r>
                        <a:rPr lang="en-GB" sz="2000" dirty="0"/>
                        <a:t>)</a:t>
                      </a:r>
                    </a:p>
                  </a:txBody>
                  <a:tcPr>
                    <a:noFill/>
                  </a:tcPr>
                </a:tc>
                <a:tc>
                  <a:txBody>
                    <a:bodyPr/>
                    <a:lstStyle/>
                    <a:p>
                      <a:r>
                        <a:rPr lang="en-GB" sz="2000" dirty="0"/>
                        <a:t>6.35  (</a:t>
                      </a:r>
                      <a:r>
                        <a:rPr lang="en-GB" sz="2000" dirty="0" err="1"/>
                        <a:t>df</a:t>
                      </a:r>
                      <a:r>
                        <a:rPr lang="en-GB" sz="2000" dirty="0"/>
                        <a:t>=5)</a:t>
                      </a:r>
                    </a:p>
                  </a:txBody>
                  <a:tcPr>
                    <a:noFill/>
                  </a:tcPr>
                </a:tc>
                <a:extLst>
                  <a:ext uri="{0D108BD9-81ED-4DB2-BD59-A6C34878D82A}">
                    <a16:rowId xmlns:a16="http://schemas.microsoft.com/office/drawing/2014/main" val="1088143615"/>
                  </a:ext>
                </a:extLst>
              </a:tr>
              <a:tr h="454071">
                <a:tc>
                  <a:txBody>
                    <a:bodyPr/>
                    <a:lstStyle/>
                    <a:p>
                      <a:r>
                        <a:rPr lang="en-GB" sz="2000" dirty="0"/>
                        <a:t>RMSEA</a:t>
                      </a:r>
                    </a:p>
                  </a:txBody>
                  <a:tcPr>
                    <a:noFill/>
                  </a:tcPr>
                </a:tc>
                <a:tc>
                  <a:txBody>
                    <a:bodyPr/>
                    <a:lstStyle/>
                    <a:p>
                      <a:r>
                        <a:rPr lang="en-GB" sz="2000" dirty="0"/>
                        <a:t>0.04</a:t>
                      </a:r>
                    </a:p>
                  </a:txBody>
                  <a:tcPr>
                    <a:noFill/>
                  </a:tcPr>
                </a:tc>
                <a:extLst>
                  <a:ext uri="{0D108BD9-81ED-4DB2-BD59-A6C34878D82A}">
                    <a16:rowId xmlns:a16="http://schemas.microsoft.com/office/drawing/2014/main" val="887821666"/>
                  </a:ext>
                </a:extLst>
              </a:tr>
              <a:tr h="454071">
                <a:tc>
                  <a:txBody>
                    <a:bodyPr/>
                    <a:lstStyle/>
                    <a:p>
                      <a:r>
                        <a:rPr lang="en-GB" sz="2000" dirty="0"/>
                        <a:t>CFI</a:t>
                      </a:r>
                    </a:p>
                  </a:txBody>
                  <a:tcPr>
                    <a:noFill/>
                  </a:tcPr>
                </a:tc>
                <a:tc>
                  <a:txBody>
                    <a:bodyPr/>
                    <a:lstStyle/>
                    <a:p>
                      <a:r>
                        <a:rPr lang="en-GB" sz="2000" dirty="0"/>
                        <a:t>1.00</a:t>
                      </a:r>
                    </a:p>
                  </a:txBody>
                  <a:tcPr>
                    <a:noFill/>
                  </a:tcPr>
                </a:tc>
                <a:extLst>
                  <a:ext uri="{0D108BD9-81ED-4DB2-BD59-A6C34878D82A}">
                    <a16:rowId xmlns:a16="http://schemas.microsoft.com/office/drawing/2014/main" val="3245804739"/>
                  </a:ext>
                </a:extLst>
              </a:tr>
              <a:tr h="454071">
                <a:tc>
                  <a:txBody>
                    <a:bodyPr/>
                    <a:lstStyle/>
                    <a:p>
                      <a:r>
                        <a:rPr lang="en-GB" sz="2000" dirty="0"/>
                        <a:t>TLI</a:t>
                      </a:r>
                    </a:p>
                  </a:txBody>
                  <a:tcPr>
                    <a:noFill/>
                  </a:tcPr>
                </a:tc>
                <a:tc>
                  <a:txBody>
                    <a:bodyPr/>
                    <a:lstStyle/>
                    <a:p>
                      <a:r>
                        <a:rPr lang="en-GB" sz="2000" dirty="0"/>
                        <a:t>0.99</a:t>
                      </a:r>
                    </a:p>
                  </a:txBody>
                  <a:tcPr>
                    <a:noFill/>
                  </a:tcPr>
                </a:tc>
                <a:extLst>
                  <a:ext uri="{0D108BD9-81ED-4DB2-BD59-A6C34878D82A}">
                    <a16:rowId xmlns:a16="http://schemas.microsoft.com/office/drawing/2014/main" val="4155462960"/>
                  </a:ext>
                </a:extLst>
              </a:tr>
            </a:tbl>
          </a:graphicData>
        </a:graphic>
      </p:graphicFrame>
      <p:graphicFrame>
        <p:nvGraphicFramePr>
          <p:cNvPr id="108" name="Table 107">
            <a:extLst>
              <a:ext uri="{FF2B5EF4-FFF2-40B4-BE49-F238E27FC236}">
                <a16:creationId xmlns:a16="http://schemas.microsoft.com/office/drawing/2014/main" id="{F0D918D5-3B5F-3F5B-7A24-7E96C938D281}"/>
              </a:ext>
            </a:extLst>
          </p:cNvPr>
          <p:cNvGraphicFramePr>
            <a:graphicFrameLocks noGrp="1"/>
          </p:cNvGraphicFramePr>
          <p:nvPr>
            <p:extLst>
              <p:ext uri="{D42A27DB-BD31-4B8C-83A1-F6EECF244321}">
                <p14:modId xmlns:p14="http://schemas.microsoft.com/office/powerpoint/2010/main" val="2356048655"/>
              </p:ext>
            </p:extLst>
          </p:nvPr>
        </p:nvGraphicFramePr>
        <p:xfrm>
          <a:off x="17448863" y="23654634"/>
          <a:ext cx="3183003" cy="1816284"/>
        </p:xfrm>
        <a:graphic>
          <a:graphicData uri="http://schemas.openxmlformats.org/drawingml/2006/table">
            <a:tbl>
              <a:tblPr>
                <a:tableStyleId>{F5AB1C69-6EDB-4FF4-983F-18BD219EF322}</a:tableStyleId>
              </a:tblPr>
              <a:tblGrid>
                <a:gridCol w="1041245">
                  <a:extLst>
                    <a:ext uri="{9D8B030D-6E8A-4147-A177-3AD203B41FA5}">
                      <a16:colId xmlns:a16="http://schemas.microsoft.com/office/drawing/2014/main" val="356659002"/>
                    </a:ext>
                  </a:extLst>
                </a:gridCol>
                <a:gridCol w="2141758">
                  <a:extLst>
                    <a:ext uri="{9D8B030D-6E8A-4147-A177-3AD203B41FA5}">
                      <a16:colId xmlns:a16="http://schemas.microsoft.com/office/drawing/2014/main" val="3174931965"/>
                    </a:ext>
                  </a:extLst>
                </a:gridCol>
              </a:tblGrid>
              <a:tr h="454071">
                <a:tc>
                  <a:txBody>
                    <a:bodyPr/>
                    <a:lstStyle/>
                    <a:p>
                      <a:r>
                        <a:rPr lang="el-GR" sz="2000" dirty="0"/>
                        <a:t>χ</a:t>
                      </a:r>
                      <a:r>
                        <a:rPr lang="en-GB" sz="2000" baseline="30000" dirty="0"/>
                        <a:t>2</a:t>
                      </a:r>
                      <a:r>
                        <a:rPr lang="en-GB" sz="2000" dirty="0"/>
                        <a:t> (</a:t>
                      </a:r>
                      <a:r>
                        <a:rPr lang="en-GB" sz="2000" dirty="0" err="1"/>
                        <a:t>df</a:t>
                      </a:r>
                      <a:r>
                        <a:rPr lang="en-GB" sz="2000" dirty="0"/>
                        <a:t>)</a:t>
                      </a:r>
                    </a:p>
                  </a:txBody>
                  <a:tcPr>
                    <a:noFill/>
                  </a:tcPr>
                </a:tc>
                <a:tc>
                  <a:txBody>
                    <a:bodyPr/>
                    <a:lstStyle/>
                    <a:p>
                      <a:r>
                        <a:rPr lang="en-GB" sz="2000" dirty="0"/>
                        <a:t>119.27 (</a:t>
                      </a:r>
                      <a:r>
                        <a:rPr lang="en-GB" sz="2000" dirty="0" err="1"/>
                        <a:t>df</a:t>
                      </a:r>
                      <a:r>
                        <a:rPr lang="en-GB" sz="2000" dirty="0"/>
                        <a:t>=10)</a:t>
                      </a:r>
                    </a:p>
                  </a:txBody>
                  <a:tcPr>
                    <a:noFill/>
                  </a:tcPr>
                </a:tc>
                <a:extLst>
                  <a:ext uri="{0D108BD9-81ED-4DB2-BD59-A6C34878D82A}">
                    <a16:rowId xmlns:a16="http://schemas.microsoft.com/office/drawing/2014/main" val="1088143615"/>
                  </a:ext>
                </a:extLst>
              </a:tr>
              <a:tr h="454071">
                <a:tc>
                  <a:txBody>
                    <a:bodyPr/>
                    <a:lstStyle/>
                    <a:p>
                      <a:r>
                        <a:rPr lang="en-GB" sz="2000" dirty="0"/>
                        <a:t>RMSEA</a:t>
                      </a:r>
                    </a:p>
                  </a:txBody>
                  <a:tcPr>
                    <a:noFill/>
                  </a:tcPr>
                </a:tc>
                <a:tc>
                  <a:txBody>
                    <a:bodyPr/>
                    <a:lstStyle/>
                    <a:p>
                      <a:r>
                        <a:rPr lang="en-GB" sz="2000" dirty="0"/>
                        <a:t>0.07</a:t>
                      </a:r>
                    </a:p>
                  </a:txBody>
                  <a:tcPr>
                    <a:noFill/>
                  </a:tcPr>
                </a:tc>
                <a:extLst>
                  <a:ext uri="{0D108BD9-81ED-4DB2-BD59-A6C34878D82A}">
                    <a16:rowId xmlns:a16="http://schemas.microsoft.com/office/drawing/2014/main" val="887821666"/>
                  </a:ext>
                </a:extLst>
              </a:tr>
              <a:tr h="454071">
                <a:tc>
                  <a:txBody>
                    <a:bodyPr/>
                    <a:lstStyle/>
                    <a:p>
                      <a:r>
                        <a:rPr lang="en-GB" sz="2000" dirty="0"/>
                        <a:t>CFI</a:t>
                      </a:r>
                    </a:p>
                  </a:txBody>
                  <a:tcPr>
                    <a:noFill/>
                  </a:tcPr>
                </a:tc>
                <a:tc>
                  <a:txBody>
                    <a:bodyPr/>
                    <a:lstStyle/>
                    <a:p>
                      <a:r>
                        <a:rPr lang="en-GB" sz="2000" dirty="0"/>
                        <a:t>0.94</a:t>
                      </a:r>
                    </a:p>
                  </a:txBody>
                  <a:tcPr>
                    <a:noFill/>
                  </a:tcPr>
                </a:tc>
                <a:extLst>
                  <a:ext uri="{0D108BD9-81ED-4DB2-BD59-A6C34878D82A}">
                    <a16:rowId xmlns:a16="http://schemas.microsoft.com/office/drawing/2014/main" val="3245804739"/>
                  </a:ext>
                </a:extLst>
              </a:tr>
              <a:tr h="454071">
                <a:tc>
                  <a:txBody>
                    <a:bodyPr/>
                    <a:lstStyle/>
                    <a:p>
                      <a:r>
                        <a:rPr lang="en-GB" sz="2000" dirty="0"/>
                        <a:t>TLI</a:t>
                      </a:r>
                    </a:p>
                  </a:txBody>
                  <a:tcPr>
                    <a:noFill/>
                  </a:tcPr>
                </a:tc>
                <a:tc>
                  <a:txBody>
                    <a:bodyPr/>
                    <a:lstStyle/>
                    <a:p>
                      <a:r>
                        <a:rPr lang="en-GB" sz="2000" dirty="0"/>
                        <a:t>0.97</a:t>
                      </a:r>
                    </a:p>
                  </a:txBody>
                  <a:tcPr>
                    <a:noFill/>
                  </a:tcPr>
                </a:tc>
                <a:extLst>
                  <a:ext uri="{0D108BD9-81ED-4DB2-BD59-A6C34878D82A}">
                    <a16:rowId xmlns:a16="http://schemas.microsoft.com/office/drawing/2014/main" val="4155462960"/>
                  </a:ext>
                </a:extLst>
              </a:tr>
            </a:tbl>
          </a:graphicData>
        </a:graphic>
      </p:graphicFrame>
      <p:graphicFrame>
        <p:nvGraphicFramePr>
          <p:cNvPr id="109" name="Table 108">
            <a:extLst>
              <a:ext uri="{FF2B5EF4-FFF2-40B4-BE49-F238E27FC236}">
                <a16:creationId xmlns:a16="http://schemas.microsoft.com/office/drawing/2014/main" id="{4043ED18-66BC-1DE5-1DA2-B9185AD775CC}"/>
              </a:ext>
            </a:extLst>
          </p:cNvPr>
          <p:cNvGraphicFramePr>
            <a:graphicFrameLocks noGrp="1"/>
          </p:cNvGraphicFramePr>
          <p:nvPr>
            <p:extLst>
              <p:ext uri="{D42A27DB-BD31-4B8C-83A1-F6EECF244321}">
                <p14:modId xmlns:p14="http://schemas.microsoft.com/office/powerpoint/2010/main" val="1118617473"/>
              </p:ext>
            </p:extLst>
          </p:nvPr>
        </p:nvGraphicFramePr>
        <p:xfrm>
          <a:off x="21914311" y="23654634"/>
          <a:ext cx="3388099" cy="1816284"/>
        </p:xfrm>
        <a:graphic>
          <a:graphicData uri="http://schemas.openxmlformats.org/drawingml/2006/table">
            <a:tbl>
              <a:tblPr>
                <a:tableStyleId>{F5AB1C69-6EDB-4FF4-983F-18BD219EF322}</a:tableStyleId>
              </a:tblPr>
              <a:tblGrid>
                <a:gridCol w="1041245">
                  <a:extLst>
                    <a:ext uri="{9D8B030D-6E8A-4147-A177-3AD203B41FA5}">
                      <a16:colId xmlns:a16="http://schemas.microsoft.com/office/drawing/2014/main" val="356659002"/>
                    </a:ext>
                  </a:extLst>
                </a:gridCol>
                <a:gridCol w="2346854">
                  <a:extLst>
                    <a:ext uri="{9D8B030D-6E8A-4147-A177-3AD203B41FA5}">
                      <a16:colId xmlns:a16="http://schemas.microsoft.com/office/drawing/2014/main" val="3174931965"/>
                    </a:ext>
                  </a:extLst>
                </a:gridCol>
              </a:tblGrid>
              <a:tr h="454071">
                <a:tc>
                  <a:txBody>
                    <a:bodyPr/>
                    <a:lstStyle/>
                    <a:p>
                      <a:r>
                        <a:rPr lang="el-GR" sz="2000" dirty="0"/>
                        <a:t>χ</a:t>
                      </a:r>
                      <a:r>
                        <a:rPr lang="en-GB" sz="2000" baseline="30000" dirty="0"/>
                        <a:t>2</a:t>
                      </a:r>
                      <a:r>
                        <a:rPr lang="en-GB" sz="2000" dirty="0"/>
                        <a:t> (</a:t>
                      </a:r>
                      <a:r>
                        <a:rPr lang="en-GB" sz="2000" dirty="0" err="1"/>
                        <a:t>df</a:t>
                      </a:r>
                      <a:r>
                        <a:rPr lang="en-GB" sz="2000" dirty="0"/>
                        <a:t>)</a:t>
                      </a:r>
                    </a:p>
                  </a:txBody>
                  <a:tcPr>
                    <a:noFill/>
                  </a:tcPr>
                </a:tc>
                <a:tc>
                  <a:txBody>
                    <a:bodyPr/>
                    <a:lstStyle/>
                    <a:p>
                      <a:r>
                        <a:rPr lang="en-GB" sz="2000" dirty="0"/>
                        <a:t>17.95  (</a:t>
                      </a:r>
                      <a:r>
                        <a:rPr lang="en-GB" sz="2000" dirty="0" err="1"/>
                        <a:t>df</a:t>
                      </a:r>
                      <a:r>
                        <a:rPr lang="en-GB" sz="2000" dirty="0"/>
                        <a:t>=6)</a:t>
                      </a:r>
                    </a:p>
                  </a:txBody>
                  <a:tcPr>
                    <a:noFill/>
                  </a:tcPr>
                </a:tc>
                <a:extLst>
                  <a:ext uri="{0D108BD9-81ED-4DB2-BD59-A6C34878D82A}">
                    <a16:rowId xmlns:a16="http://schemas.microsoft.com/office/drawing/2014/main" val="1088143615"/>
                  </a:ext>
                </a:extLst>
              </a:tr>
              <a:tr h="454071">
                <a:tc>
                  <a:txBody>
                    <a:bodyPr/>
                    <a:lstStyle/>
                    <a:p>
                      <a:r>
                        <a:rPr lang="en-GB" sz="2000" dirty="0"/>
                        <a:t>RMSEA</a:t>
                      </a:r>
                    </a:p>
                  </a:txBody>
                  <a:tcPr>
                    <a:noFill/>
                  </a:tcPr>
                </a:tc>
                <a:tc>
                  <a:txBody>
                    <a:bodyPr/>
                    <a:lstStyle/>
                    <a:p>
                      <a:r>
                        <a:rPr lang="en-GB" sz="2000" dirty="0"/>
                        <a:t>0.09</a:t>
                      </a:r>
                    </a:p>
                  </a:txBody>
                  <a:tcPr>
                    <a:noFill/>
                  </a:tcPr>
                </a:tc>
                <a:extLst>
                  <a:ext uri="{0D108BD9-81ED-4DB2-BD59-A6C34878D82A}">
                    <a16:rowId xmlns:a16="http://schemas.microsoft.com/office/drawing/2014/main" val="887821666"/>
                  </a:ext>
                </a:extLst>
              </a:tr>
              <a:tr h="454071">
                <a:tc>
                  <a:txBody>
                    <a:bodyPr/>
                    <a:lstStyle/>
                    <a:p>
                      <a:r>
                        <a:rPr lang="en-GB" sz="2000" dirty="0"/>
                        <a:t>CFI</a:t>
                      </a:r>
                    </a:p>
                  </a:txBody>
                  <a:tcPr>
                    <a:noFill/>
                  </a:tcPr>
                </a:tc>
                <a:tc>
                  <a:txBody>
                    <a:bodyPr/>
                    <a:lstStyle/>
                    <a:p>
                      <a:r>
                        <a:rPr lang="en-GB" sz="2000" dirty="0"/>
                        <a:t>0.85.</a:t>
                      </a:r>
                    </a:p>
                  </a:txBody>
                  <a:tcPr>
                    <a:noFill/>
                  </a:tcPr>
                </a:tc>
                <a:extLst>
                  <a:ext uri="{0D108BD9-81ED-4DB2-BD59-A6C34878D82A}">
                    <a16:rowId xmlns:a16="http://schemas.microsoft.com/office/drawing/2014/main" val="3245804739"/>
                  </a:ext>
                </a:extLst>
              </a:tr>
              <a:tr h="454071">
                <a:tc>
                  <a:txBody>
                    <a:bodyPr/>
                    <a:lstStyle/>
                    <a:p>
                      <a:r>
                        <a:rPr lang="en-GB" sz="2000" dirty="0"/>
                        <a:t>TLI</a:t>
                      </a:r>
                    </a:p>
                  </a:txBody>
                  <a:tcPr>
                    <a:noFill/>
                  </a:tcPr>
                </a:tc>
                <a:tc>
                  <a:txBody>
                    <a:bodyPr/>
                    <a:lstStyle/>
                    <a:p>
                      <a:r>
                        <a:rPr lang="en-GB" sz="2000" dirty="0"/>
                        <a:t>0.98</a:t>
                      </a:r>
                    </a:p>
                  </a:txBody>
                  <a:tcPr>
                    <a:noFill/>
                  </a:tcPr>
                </a:tc>
                <a:extLst>
                  <a:ext uri="{0D108BD9-81ED-4DB2-BD59-A6C34878D82A}">
                    <a16:rowId xmlns:a16="http://schemas.microsoft.com/office/drawing/2014/main" val="4155462960"/>
                  </a:ext>
                </a:extLst>
              </a:tr>
            </a:tbl>
          </a:graphicData>
        </a:graphic>
      </p:graphicFrame>
      <p:sp>
        <p:nvSpPr>
          <p:cNvPr id="115" name="TextBox 114">
            <a:extLst>
              <a:ext uri="{FF2B5EF4-FFF2-40B4-BE49-F238E27FC236}">
                <a16:creationId xmlns:a16="http://schemas.microsoft.com/office/drawing/2014/main" id="{828D223B-87FC-8A99-F089-867B92CA375C}"/>
              </a:ext>
            </a:extLst>
          </p:cNvPr>
          <p:cNvSpPr txBox="1"/>
          <p:nvPr/>
        </p:nvSpPr>
        <p:spPr>
          <a:xfrm>
            <a:off x="26790321" y="21348381"/>
            <a:ext cx="2997627" cy="369332"/>
          </a:xfrm>
          <a:prstGeom prst="rect">
            <a:avLst/>
          </a:prstGeom>
          <a:noFill/>
        </p:spPr>
        <p:txBody>
          <a:bodyPr wrap="square">
            <a:spAutoFit/>
          </a:bodyPr>
          <a:lstStyle/>
          <a:p>
            <a:r>
              <a:rPr lang="en-GB" sz="1800" dirty="0">
                <a:latin typeface="Roboto" panose="02000000000000000000" pitchFamily="2" charset="0"/>
                <a:ea typeface="Roboto" panose="02000000000000000000" pitchFamily="2" charset="0"/>
                <a:cs typeface="Roboto" panose="02000000000000000000" pitchFamily="2" charset="0"/>
              </a:rPr>
              <a:t>Note: *p-value&lt;0.05</a:t>
            </a:r>
          </a:p>
        </p:txBody>
      </p:sp>
      <p:sp>
        <p:nvSpPr>
          <p:cNvPr id="2" name="Oval 1">
            <a:extLst>
              <a:ext uri="{FF2B5EF4-FFF2-40B4-BE49-F238E27FC236}">
                <a16:creationId xmlns:a16="http://schemas.microsoft.com/office/drawing/2014/main" id="{3088E5EB-0FEA-1652-839A-747BB37D9BA4}"/>
              </a:ext>
            </a:extLst>
          </p:cNvPr>
          <p:cNvSpPr/>
          <p:nvPr/>
        </p:nvSpPr>
        <p:spPr>
          <a:xfrm>
            <a:off x="1295592" y="19198532"/>
            <a:ext cx="739359" cy="739359"/>
          </a:xfrm>
          <a:prstGeom prst="ellipse">
            <a:avLst/>
          </a:prstGeom>
          <a:solidFill>
            <a:srgbClr val="43808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500" b="1" dirty="0">
                <a:solidFill>
                  <a:schemeClr val="bg1"/>
                </a:solidFill>
                <a:latin typeface="Roboto" panose="02000000000000000000" pitchFamily="2" charset="0"/>
                <a:ea typeface="Roboto" panose="02000000000000000000" pitchFamily="2" charset="0"/>
                <a:cs typeface="Roboto" panose="02000000000000000000" pitchFamily="2" charset="0"/>
              </a:rPr>
              <a:t>1</a:t>
            </a:r>
          </a:p>
        </p:txBody>
      </p:sp>
      <p:sp>
        <p:nvSpPr>
          <p:cNvPr id="3" name="Oval 2">
            <a:extLst>
              <a:ext uri="{FF2B5EF4-FFF2-40B4-BE49-F238E27FC236}">
                <a16:creationId xmlns:a16="http://schemas.microsoft.com/office/drawing/2014/main" id="{7FD89475-8AD9-08A4-846A-3F9BDEAA1972}"/>
              </a:ext>
            </a:extLst>
          </p:cNvPr>
          <p:cNvSpPr/>
          <p:nvPr/>
        </p:nvSpPr>
        <p:spPr>
          <a:xfrm>
            <a:off x="1295592" y="20157674"/>
            <a:ext cx="739359" cy="739359"/>
          </a:xfrm>
          <a:prstGeom prst="ellipse">
            <a:avLst/>
          </a:prstGeom>
          <a:solidFill>
            <a:srgbClr val="43808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500" b="1" dirty="0">
                <a:solidFill>
                  <a:schemeClr val="bg1"/>
                </a:solidFill>
                <a:latin typeface="Roboto" panose="02000000000000000000" pitchFamily="2" charset="0"/>
                <a:ea typeface="Roboto" panose="02000000000000000000" pitchFamily="2" charset="0"/>
                <a:cs typeface="Roboto" panose="02000000000000000000" pitchFamily="2" charset="0"/>
              </a:rPr>
              <a:t>2</a:t>
            </a:r>
          </a:p>
        </p:txBody>
      </p:sp>
      <p:sp>
        <p:nvSpPr>
          <p:cNvPr id="13" name="Oval 12">
            <a:extLst>
              <a:ext uri="{FF2B5EF4-FFF2-40B4-BE49-F238E27FC236}">
                <a16:creationId xmlns:a16="http://schemas.microsoft.com/office/drawing/2014/main" id="{AEA43ED9-FCF9-BAAA-644C-7464B7C19B04}"/>
              </a:ext>
            </a:extLst>
          </p:cNvPr>
          <p:cNvSpPr/>
          <p:nvPr/>
        </p:nvSpPr>
        <p:spPr>
          <a:xfrm>
            <a:off x="1295592" y="21143296"/>
            <a:ext cx="739359" cy="739359"/>
          </a:xfrm>
          <a:prstGeom prst="ellipse">
            <a:avLst/>
          </a:prstGeom>
          <a:solidFill>
            <a:srgbClr val="43808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500" b="1" dirty="0">
                <a:solidFill>
                  <a:schemeClr val="bg1"/>
                </a:solidFill>
                <a:latin typeface="Roboto" panose="02000000000000000000" pitchFamily="2" charset="0"/>
                <a:ea typeface="Roboto" panose="02000000000000000000" pitchFamily="2" charset="0"/>
                <a:cs typeface="Roboto" panose="02000000000000000000" pitchFamily="2" charset="0"/>
              </a:rPr>
              <a:t>3</a:t>
            </a:r>
          </a:p>
        </p:txBody>
      </p:sp>
      <p:sp>
        <p:nvSpPr>
          <p:cNvPr id="14" name="Oval 13">
            <a:extLst>
              <a:ext uri="{FF2B5EF4-FFF2-40B4-BE49-F238E27FC236}">
                <a16:creationId xmlns:a16="http://schemas.microsoft.com/office/drawing/2014/main" id="{7573087E-048D-90CE-EA26-15C2B6395446}"/>
              </a:ext>
            </a:extLst>
          </p:cNvPr>
          <p:cNvSpPr/>
          <p:nvPr/>
        </p:nvSpPr>
        <p:spPr>
          <a:xfrm>
            <a:off x="13625988" y="7096492"/>
            <a:ext cx="739359" cy="739359"/>
          </a:xfrm>
          <a:prstGeom prst="ellipse">
            <a:avLst/>
          </a:prstGeom>
          <a:solidFill>
            <a:srgbClr val="43808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500" b="1" dirty="0">
                <a:solidFill>
                  <a:schemeClr val="bg1"/>
                </a:solidFill>
                <a:latin typeface="Roboto" panose="02000000000000000000" pitchFamily="2" charset="0"/>
                <a:ea typeface="Roboto" panose="02000000000000000000" pitchFamily="2" charset="0"/>
                <a:cs typeface="Roboto" panose="02000000000000000000" pitchFamily="2" charset="0"/>
              </a:rPr>
              <a:t>1</a:t>
            </a:r>
          </a:p>
        </p:txBody>
      </p:sp>
      <p:sp>
        <p:nvSpPr>
          <p:cNvPr id="15" name="Oval 14">
            <a:extLst>
              <a:ext uri="{FF2B5EF4-FFF2-40B4-BE49-F238E27FC236}">
                <a16:creationId xmlns:a16="http://schemas.microsoft.com/office/drawing/2014/main" id="{A10F08A1-6D13-D619-86E5-477B410BCBE0}"/>
              </a:ext>
            </a:extLst>
          </p:cNvPr>
          <p:cNvSpPr/>
          <p:nvPr/>
        </p:nvSpPr>
        <p:spPr>
          <a:xfrm>
            <a:off x="13625988" y="14960624"/>
            <a:ext cx="739359" cy="739359"/>
          </a:xfrm>
          <a:prstGeom prst="ellipse">
            <a:avLst/>
          </a:prstGeom>
          <a:solidFill>
            <a:srgbClr val="43808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500" b="1" dirty="0">
                <a:solidFill>
                  <a:schemeClr val="bg1"/>
                </a:solidFill>
                <a:latin typeface="Roboto" panose="02000000000000000000" pitchFamily="2" charset="0"/>
                <a:ea typeface="Roboto" panose="02000000000000000000" pitchFamily="2" charset="0"/>
                <a:cs typeface="Roboto" panose="02000000000000000000" pitchFamily="2" charset="0"/>
              </a:rPr>
              <a:t>2</a:t>
            </a:r>
          </a:p>
        </p:txBody>
      </p:sp>
      <p:sp>
        <p:nvSpPr>
          <p:cNvPr id="16" name="Oval 15">
            <a:extLst>
              <a:ext uri="{FF2B5EF4-FFF2-40B4-BE49-F238E27FC236}">
                <a16:creationId xmlns:a16="http://schemas.microsoft.com/office/drawing/2014/main" id="{C18093C8-4798-61DA-4C89-6D996EDE36C0}"/>
              </a:ext>
            </a:extLst>
          </p:cNvPr>
          <p:cNvSpPr/>
          <p:nvPr/>
        </p:nvSpPr>
        <p:spPr>
          <a:xfrm>
            <a:off x="25988082" y="5459373"/>
            <a:ext cx="739359" cy="739359"/>
          </a:xfrm>
          <a:prstGeom prst="ellipse">
            <a:avLst/>
          </a:prstGeom>
          <a:solidFill>
            <a:srgbClr val="43808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500" b="1" dirty="0">
                <a:solidFill>
                  <a:schemeClr val="bg1"/>
                </a:solidFill>
                <a:latin typeface="Roboto" panose="02000000000000000000" pitchFamily="2" charset="0"/>
                <a:ea typeface="Roboto" panose="02000000000000000000" pitchFamily="2" charset="0"/>
                <a:cs typeface="Roboto" panose="02000000000000000000" pitchFamily="2" charset="0"/>
              </a:rPr>
              <a:t>3</a:t>
            </a:r>
          </a:p>
        </p:txBody>
      </p:sp>
      <p:pic>
        <p:nvPicPr>
          <p:cNvPr id="18" name="Picture 17">
            <a:extLst>
              <a:ext uri="{FF2B5EF4-FFF2-40B4-BE49-F238E27FC236}">
                <a16:creationId xmlns:a16="http://schemas.microsoft.com/office/drawing/2014/main" id="{E153225D-60DC-B313-FC3B-D88BC2DADC3E}"/>
              </a:ext>
            </a:extLst>
          </p:cNvPr>
          <p:cNvPicPr>
            <a:picLocks noChangeAspect="1"/>
          </p:cNvPicPr>
          <p:nvPr/>
        </p:nvPicPr>
        <p:blipFill>
          <a:blip r:embed="rId6"/>
          <a:stretch>
            <a:fillRect/>
          </a:stretch>
        </p:blipFill>
        <p:spPr>
          <a:xfrm>
            <a:off x="13897681" y="10722833"/>
            <a:ext cx="10849618" cy="4184946"/>
          </a:xfrm>
          <a:prstGeom prst="rect">
            <a:avLst/>
          </a:prstGeom>
        </p:spPr>
      </p:pic>
      <p:pic>
        <p:nvPicPr>
          <p:cNvPr id="19" name="Picture 18">
            <a:extLst>
              <a:ext uri="{FF2B5EF4-FFF2-40B4-BE49-F238E27FC236}">
                <a16:creationId xmlns:a16="http://schemas.microsoft.com/office/drawing/2014/main" id="{F6C90DF3-CB7C-3E8D-BEA9-21423A78A6DD}"/>
              </a:ext>
            </a:extLst>
          </p:cNvPr>
          <p:cNvPicPr>
            <a:picLocks noChangeAspect="1"/>
          </p:cNvPicPr>
          <p:nvPr/>
        </p:nvPicPr>
        <p:blipFill>
          <a:blip r:embed="rId7"/>
          <a:stretch>
            <a:fillRect/>
          </a:stretch>
        </p:blipFill>
        <p:spPr>
          <a:xfrm>
            <a:off x="26517600" y="13602090"/>
            <a:ext cx="11533613" cy="3987258"/>
          </a:xfrm>
          <a:prstGeom prst="rect">
            <a:avLst/>
          </a:prstGeom>
        </p:spPr>
      </p:pic>
      <p:pic>
        <p:nvPicPr>
          <p:cNvPr id="20" name="Picture 19">
            <a:extLst>
              <a:ext uri="{FF2B5EF4-FFF2-40B4-BE49-F238E27FC236}">
                <a16:creationId xmlns:a16="http://schemas.microsoft.com/office/drawing/2014/main" id="{5CDDC4D0-052A-3428-8B53-4C1B8EEFD362}"/>
              </a:ext>
            </a:extLst>
          </p:cNvPr>
          <p:cNvPicPr>
            <a:picLocks noChangeAspect="1"/>
          </p:cNvPicPr>
          <p:nvPr/>
        </p:nvPicPr>
        <p:blipFill>
          <a:blip r:embed="rId8"/>
          <a:stretch>
            <a:fillRect/>
          </a:stretch>
        </p:blipFill>
        <p:spPr>
          <a:xfrm>
            <a:off x="26739093" y="17558471"/>
            <a:ext cx="11130827" cy="3761629"/>
          </a:xfrm>
          <a:prstGeom prst="rect">
            <a:avLst/>
          </a:prstGeom>
        </p:spPr>
      </p:pic>
      <p:pic>
        <p:nvPicPr>
          <p:cNvPr id="21" name="Picture 20">
            <a:extLst>
              <a:ext uri="{FF2B5EF4-FFF2-40B4-BE49-F238E27FC236}">
                <a16:creationId xmlns:a16="http://schemas.microsoft.com/office/drawing/2014/main" id="{A03548B2-CACB-A4FF-36DB-3599DB9DD373}"/>
              </a:ext>
            </a:extLst>
          </p:cNvPr>
          <p:cNvPicPr>
            <a:picLocks noChangeAspect="1"/>
          </p:cNvPicPr>
          <p:nvPr/>
        </p:nvPicPr>
        <p:blipFill>
          <a:blip r:embed="rId9"/>
          <a:stretch>
            <a:fillRect/>
          </a:stretch>
        </p:blipFill>
        <p:spPr>
          <a:xfrm>
            <a:off x="13439915" y="21094043"/>
            <a:ext cx="2838393" cy="2464613"/>
          </a:xfrm>
          <a:prstGeom prst="rect">
            <a:avLst/>
          </a:prstGeom>
        </p:spPr>
      </p:pic>
      <p:pic>
        <p:nvPicPr>
          <p:cNvPr id="22" name="Picture 21">
            <a:extLst>
              <a:ext uri="{FF2B5EF4-FFF2-40B4-BE49-F238E27FC236}">
                <a16:creationId xmlns:a16="http://schemas.microsoft.com/office/drawing/2014/main" id="{1C78CE5F-92D7-D628-14EE-5DB6596B0508}"/>
              </a:ext>
            </a:extLst>
          </p:cNvPr>
          <p:cNvPicPr>
            <a:picLocks noChangeAspect="1"/>
          </p:cNvPicPr>
          <p:nvPr/>
        </p:nvPicPr>
        <p:blipFill>
          <a:blip r:embed="rId10"/>
          <a:stretch>
            <a:fillRect/>
          </a:stretch>
        </p:blipFill>
        <p:spPr>
          <a:xfrm>
            <a:off x="16872565" y="21169368"/>
            <a:ext cx="4001004" cy="2349264"/>
          </a:xfrm>
          <a:prstGeom prst="rect">
            <a:avLst/>
          </a:prstGeom>
        </p:spPr>
      </p:pic>
      <p:pic>
        <p:nvPicPr>
          <p:cNvPr id="23" name="Picture 22">
            <a:extLst>
              <a:ext uri="{FF2B5EF4-FFF2-40B4-BE49-F238E27FC236}">
                <a16:creationId xmlns:a16="http://schemas.microsoft.com/office/drawing/2014/main" id="{E038E714-8B33-49B2-A626-026807F3438B}"/>
              </a:ext>
            </a:extLst>
          </p:cNvPr>
          <p:cNvPicPr>
            <a:picLocks noChangeAspect="1"/>
          </p:cNvPicPr>
          <p:nvPr/>
        </p:nvPicPr>
        <p:blipFill>
          <a:blip r:embed="rId11"/>
          <a:stretch>
            <a:fillRect/>
          </a:stretch>
        </p:blipFill>
        <p:spPr>
          <a:xfrm>
            <a:off x="21284055" y="21558979"/>
            <a:ext cx="4156028" cy="1472655"/>
          </a:xfrm>
          <a:prstGeom prst="rect">
            <a:avLst/>
          </a:prstGeom>
        </p:spPr>
      </p:pic>
    </p:spTree>
    <p:extLst>
      <p:ext uri="{BB962C8B-B14F-4D97-AF65-F5344CB8AC3E}">
        <p14:creationId xmlns:p14="http://schemas.microsoft.com/office/powerpoint/2010/main" val="205311306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E296E15BAF57041A774F4D5316366FF" ma:contentTypeVersion="14" ma:contentTypeDescription="Create a new document." ma:contentTypeScope="" ma:versionID="5b3d31f9406923266e19a251e7e1925f">
  <xsd:schema xmlns:xsd="http://www.w3.org/2001/XMLSchema" xmlns:xs="http://www.w3.org/2001/XMLSchema" xmlns:p="http://schemas.microsoft.com/office/2006/metadata/properties" xmlns:ns2="d7e201e0-7ba1-4fd0-b022-03ac33d052c0" xmlns:ns3="e25f615b-eebd-4e2a-b1e3-b3bb6a011368" targetNamespace="http://schemas.microsoft.com/office/2006/metadata/properties" ma:root="true" ma:fieldsID="4218752b27ed29a11fa65fc7df10aeab" ns2:_="" ns3:_="">
    <xsd:import namespace="d7e201e0-7ba1-4fd0-b022-03ac33d052c0"/>
    <xsd:import namespace="e25f615b-eebd-4e2a-b1e3-b3bb6a01136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e201e0-7ba1-4fd0-b022-03ac33d052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6f72f27b-f989-48c3-999a-f20f870c1eec"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25f615b-eebd-4e2a-b1e3-b3bb6a011368"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d28c4e3b-88eb-4c14-8dcb-be66e22babc3}" ma:internalName="TaxCatchAll" ma:showField="CatchAllData" ma:web="e25f615b-eebd-4e2a-b1e3-b3bb6a011368">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6C80511-D064-4349-891F-9B77CCAA02F6}"/>
</file>

<file path=customXml/itemProps2.xml><?xml version="1.0" encoding="utf-8"?>
<ds:datastoreItem xmlns:ds="http://schemas.openxmlformats.org/officeDocument/2006/customXml" ds:itemID="{20DAA1A6-337A-4FAD-B95B-66BFA5D7FC71}"/>
</file>

<file path=docProps/app.xml><?xml version="1.0" encoding="utf-8"?>
<Properties xmlns="http://schemas.openxmlformats.org/officeDocument/2006/extended-properties" xmlns:vt="http://schemas.openxmlformats.org/officeDocument/2006/docPropsVTypes">
  <Template>Yellow Theme</Template>
  <TotalTime>52</TotalTime>
  <Words>1022</Words>
  <Application>Microsoft Office PowerPoint</Application>
  <PresentationFormat>Custom</PresentationFormat>
  <Paragraphs>118</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Georgia</vt:lpstr>
      <vt:lpstr>Roboto</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 - I Wang</dc:creator>
  <cp:lastModifiedBy>Han - I Wang</cp:lastModifiedBy>
  <cp:revision>2</cp:revision>
  <dcterms:created xsi:type="dcterms:W3CDTF">2024-02-12T00:15:41Z</dcterms:created>
  <dcterms:modified xsi:type="dcterms:W3CDTF">2024-02-12T12:47:41Z</dcterms:modified>
</cp:coreProperties>
</file>