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Bonsel" userId="00df92a9f640b828" providerId="LiveId" clId="{806D32F2-DB1E-4D20-A25C-D32E4AA1F214}"/>
    <pc:docChg chg="undo custSel modSld">
      <pc:chgData name="Joshua Bonsel" userId="00df92a9f640b828" providerId="LiveId" clId="{806D32F2-DB1E-4D20-A25C-D32E4AA1F214}" dt="2024-02-12T17:58:52.575" v="333" actId="20577"/>
      <pc:docMkLst>
        <pc:docMk/>
      </pc:docMkLst>
      <pc:sldChg chg="addSp delSp modSp mod">
        <pc:chgData name="Joshua Bonsel" userId="00df92a9f640b828" providerId="LiveId" clId="{806D32F2-DB1E-4D20-A25C-D32E4AA1F214}" dt="2024-02-12T17:58:52.575" v="333" actId="20577"/>
        <pc:sldMkLst>
          <pc:docMk/>
          <pc:sldMk cId="3792950251" sldId="256"/>
        </pc:sldMkLst>
        <pc:spChg chg="add mod">
          <ac:chgData name="Joshua Bonsel" userId="00df92a9f640b828" providerId="LiveId" clId="{806D32F2-DB1E-4D20-A25C-D32E4AA1F214}" dt="2024-02-12T17:52:08.934" v="177" actId="571"/>
          <ac:spMkLst>
            <pc:docMk/>
            <pc:sldMk cId="3792950251" sldId="256"/>
            <ac:spMk id="3" creationId="{5CEFB8E9-0890-EB75-8A8D-63B8FA012148}"/>
          </ac:spMkLst>
        </pc:spChg>
        <pc:spChg chg="mod">
          <ac:chgData name="Joshua Bonsel" userId="00df92a9f640b828" providerId="LiveId" clId="{806D32F2-DB1E-4D20-A25C-D32E4AA1F214}" dt="2024-02-12T17:58:52.575" v="333" actId="20577"/>
          <ac:spMkLst>
            <pc:docMk/>
            <pc:sldMk cId="3792950251" sldId="256"/>
            <ac:spMk id="5" creationId="{00000000-0000-0000-0000-000000000000}"/>
          </ac:spMkLst>
        </pc:spChg>
        <pc:spChg chg="add del mod">
          <ac:chgData name="Joshua Bonsel" userId="00df92a9f640b828" providerId="LiveId" clId="{806D32F2-DB1E-4D20-A25C-D32E4AA1F214}" dt="2024-02-12T17:46:50.645" v="89" actId="478"/>
          <ac:spMkLst>
            <pc:docMk/>
            <pc:sldMk cId="3792950251" sldId="256"/>
            <ac:spMk id="12" creationId="{00000000-0000-0000-0000-000000000000}"/>
          </ac:spMkLst>
        </pc:spChg>
        <pc:spChg chg="mod">
          <ac:chgData name="Joshua Bonsel" userId="00df92a9f640b828" providerId="LiveId" clId="{806D32F2-DB1E-4D20-A25C-D32E4AA1F214}" dt="2024-02-12T17:56:57.362" v="297" actId="20577"/>
          <ac:spMkLst>
            <pc:docMk/>
            <pc:sldMk cId="3792950251" sldId="256"/>
            <ac:spMk id="73" creationId="{00000000-0000-0000-0000-000000000000}"/>
          </ac:spMkLst>
        </pc:spChg>
        <pc:spChg chg="mod">
          <ac:chgData name="Joshua Bonsel" userId="00df92a9f640b828" providerId="LiveId" clId="{806D32F2-DB1E-4D20-A25C-D32E4AA1F214}" dt="2024-02-12T17:57:48.191" v="330" actId="1038"/>
          <ac:spMkLst>
            <pc:docMk/>
            <pc:sldMk cId="3792950251" sldId="256"/>
            <ac:spMk id="80" creationId="{F0DB133D-366D-2642-8AC8-0E4D65C33EB7}"/>
          </ac:spMkLst>
        </pc:spChg>
        <pc:spChg chg="mod">
          <ac:chgData name="Joshua Bonsel" userId="00df92a9f640b828" providerId="LiveId" clId="{806D32F2-DB1E-4D20-A25C-D32E4AA1F214}" dt="2024-02-12T17:57:45.817" v="329" actId="14100"/>
          <ac:spMkLst>
            <pc:docMk/>
            <pc:sldMk cId="3792950251" sldId="256"/>
            <ac:spMk id="82" creationId="{DC6285BE-B549-A902-EDC0-70354C6DE6F2}"/>
          </ac:spMkLst>
        </pc:spChg>
        <pc:picChg chg="add mod">
          <ac:chgData name="Joshua Bonsel" userId="00df92a9f640b828" providerId="LiveId" clId="{806D32F2-DB1E-4D20-A25C-D32E4AA1F214}" dt="2024-02-12T17:52:07.182" v="175" actId="14100"/>
          <ac:picMkLst>
            <pc:docMk/>
            <pc:sldMk cId="3792950251" sldId="256"/>
            <ac:picMk id="2" creationId="{48E60FF3-9E97-A436-030B-F8ECEC4B6BD0}"/>
          </ac:picMkLst>
        </pc:picChg>
        <pc:picChg chg="add mod">
          <ac:chgData name="Joshua Bonsel" userId="00df92a9f640b828" providerId="LiveId" clId="{806D32F2-DB1E-4D20-A25C-D32E4AA1F214}" dt="2024-02-12T17:52:36.571" v="213" actId="1036"/>
          <ac:picMkLst>
            <pc:docMk/>
            <pc:sldMk cId="3792950251" sldId="256"/>
            <ac:picMk id="6" creationId="{40DFFD36-4C06-5981-546E-FEE8E83EDBCD}"/>
          </ac:picMkLst>
        </pc:picChg>
        <pc:picChg chg="del">
          <ac:chgData name="Joshua Bonsel" userId="00df92a9f640b828" providerId="LiveId" clId="{806D32F2-DB1E-4D20-A25C-D32E4AA1F214}" dt="2024-02-12T17:46:46.510" v="87" actId="478"/>
          <ac:picMkLst>
            <pc:docMk/>
            <pc:sldMk cId="3792950251" sldId="256"/>
            <ac:picMk id="41" creationId="{232383D8-0E69-6BEF-4232-EEFE6371CAA9}"/>
          </ac:picMkLst>
        </pc:picChg>
      </pc:sldChg>
    </pc:docChg>
  </pc:docChgLst>
  <pc:docChgLst>
    <pc:chgData name="Joshua Bonsel" userId="00df92a9f640b828" providerId="LiveId" clId="{4621E3B8-455A-4517-980E-3949C6CFF1AC}"/>
    <pc:docChg chg="undo custSel addSld delSld modSld">
      <pc:chgData name="Joshua Bonsel" userId="00df92a9f640b828" providerId="LiveId" clId="{4621E3B8-455A-4517-980E-3949C6CFF1AC}" dt="2023-02-07T22:20:58.525" v="4449" actId="20577"/>
      <pc:docMkLst>
        <pc:docMk/>
      </pc:docMkLst>
      <pc:sldChg chg="addSp delSp modSp mod">
        <pc:chgData name="Joshua Bonsel" userId="00df92a9f640b828" providerId="LiveId" clId="{4621E3B8-455A-4517-980E-3949C6CFF1AC}" dt="2023-02-07T22:20:58.525" v="4449" actId="20577"/>
        <pc:sldMkLst>
          <pc:docMk/>
          <pc:sldMk cId="3792950251" sldId="256"/>
        </pc:sldMkLst>
        <pc:spChg chg="add del mod">
          <ac:chgData name="Joshua Bonsel" userId="00df92a9f640b828" providerId="LiveId" clId="{4621E3B8-455A-4517-980E-3949C6CFF1AC}" dt="2023-02-07T16:01:36.774" v="71" actId="478"/>
          <ac:spMkLst>
            <pc:docMk/>
            <pc:sldMk cId="3792950251" sldId="256"/>
            <ac:spMk id="3" creationId="{69651CC1-D704-3202-4B7D-F1D8F1004A2B}"/>
          </ac:spMkLst>
        </pc:spChg>
        <pc:spChg chg="mod">
          <ac:chgData name="Joshua Bonsel" userId="00df92a9f640b828" providerId="LiveId" clId="{4621E3B8-455A-4517-980E-3949C6CFF1AC}" dt="2023-02-07T22:18:10.227" v="4256" actId="6549"/>
          <ac:spMkLst>
            <pc:docMk/>
            <pc:sldMk cId="3792950251" sldId="256"/>
            <ac:spMk id="4" creationId="{00000000-0000-0000-0000-000000000000}"/>
          </ac:spMkLst>
        </pc:spChg>
        <pc:spChg chg="mod">
          <ac:chgData name="Joshua Bonsel" userId="00df92a9f640b828" providerId="LiveId" clId="{4621E3B8-455A-4517-980E-3949C6CFF1AC}" dt="2023-02-07T21:49:28.848" v="3430" actId="20577"/>
          <ac:spMkLst>
            <pc:docMk/>
            <pc:sldMk cId="3792950251" sldId="256"/>
            <ac:spMk id="5" creationId="{00000000-0000-0000-0000-000000000000}"/>
          </ac:spMkLst>
        </pc:spChg>
        <pc:spChg chg="mod">
          <ac:chgData name="Joshua Bonsel" userId="00df92a9f640b828" providerId="LiveId" clId="{4621E3B8-455A-4517-980E-3949C6CFF1AC}" dt="2023-02-07T22:18:52.347" v="4346" actId="20577"/>
          <ac:spMkLst>
            <pc:docMk/>
            <pc:sldMk cId="3792950251" sldId="256"/>
            <ac:spMk id="6" creationId="{00000000-0000-0000-0000-000000000000}"/>
          </ac:spMkLst>
        </pc:spChg>
        <pc:spChg chg="add del mod">
          <ac:chgData name="Joshua Bonsel" userId="00df92a9f640b828" providerId="LiveId" clId="{4621E3B8-455A-4517-980E-3949C6CFF1AC}" dt="2023-02-07T15:59:27.927" v="31" actId="478"/>
          <ac:spMkLst>
            <pc:docMk/>
            <pc:sldMk cId="3792950251" sldId="256"/>
            <ac:spMk id="7" creationId="{0E97F4EE-C18F-66D0-A6A9-248188447F80}"/>
          </ac:spMkLst>
        </pc:spChg>
        <pc:spChg chg="add del mod">
          <ac:chgData name="Joshua Bonsel" userId="00df92a9f640b828" providerId="LiveId" clId="{4621E3B8-455A-4517-980E-3949C6CFF1AC}" dt="2023-02-07T16:01:35.927" v="70" actId="478"/>
          <ac:spMkLst>
            <pc:docMk/>
            <pc:sldMk cId="3792950251" sldId="256"/>
            <ac:spMk id="8" creationId="{3F62455D-D658-CF75-D57F-979E9895BC04}"/>
          </ac:spMkLst>
        </pc:spChg>
        <pc:spChg chg="add del mod">
          <ac:chgData name="Joshua Bonsel" userId="00df92a9f640b828" providerId="LiveId" clId="{4621E3B8-455A-4517-980E-3949C6CFF1AC}" dt="2023-02-07T21:57:36.754" v="3692" actId="21"/>
          <ac:spMkLst>
            <pc:docMk/>
            <pc:sldMk cId="3792950251" sldId="256"/>
            <ac:spMk id="9" creationId="{BE2E2846-B062-4EEE-0EC9-A27A4BA85828}"/>
          </ac:spMkLst>
        </pc:spChg>
        <pc:spChg chg="add del mod">
          <ac:chgData name="Joshua Bonsel" userId="00df92a9f640b828" providerId="LiveId" clId="{4621E3B8-455A-4517-980E-3949C6CFF1AC}" dt="2023-02-07T16:38:21.895" v="642" actId="21"/>
          <ac:spMkLst>
            <pc:docMk/>
            <pc:sldMk cId="3792950251" sldId="256"/>
            <ac:spMk id="13" creationId="{C58B121E-F8DA-2145-2B4E-9A32D1802506}"/>
          </ac:spMkLst>
        </pc:spChg>
        <pc:spChg chg="mod">
          <ac:chgData name="Joshua Bonsel" userId="00df92a9f640b828" providerId="LiveId" clId="{4621E3B8-455A-4517-980E-3949C6CFF1AC}" dt="2023-02-07T17:33:45.726" v="1491" actId="1036"/>
          <ac:spMkLst>
            <pc:docMk/>
            <pc:sldMk cId="3792950251" sldId="256"/>
            <ac:spMk id="16" creationId="{00000000-0000-0000-0000-000000000000}"/>
          </ac:spMkLst>
        </pc:spChg>
        <pc:spChg chg="mod">
          <ac:chgData name="Joshua Bonsel" userId="00df92a9f640b828" providerId="LiveId" clId="{4621E3B8-455A-4517-980E-3949C6CFF1AC}" dt="2023-02-07T17:33:56.625" v="1501" actId="1037"/>
          <ac:spMkLst>
            <pc:docMk/>
            <pc:sldMk cId="3792950251" sldId="256"/>
            <ac:spMk id="18" creationId="{00000000-0000-0000-0000-000000000000}"/>
          </ac:spMkLst>
        </pc:spChg>
        <pc:spChg chg="mod">
          <ac:chgData name="Joshua Bonsel" userId="00df92a9f640b828" providerId="LiveId" clId="{4621E3B8-455A-4517-980E-3949C6CFF1AC}" dt="2023-02-07T22:20:58.525" v="4449" actId="20577"/>
          <ac:spMkLst>
            <pc:docMk/>
            <pc:sldMk cId="3792950251" sldId="256"/>
            <ac:spMk id="19" creationId="{00000000-0000-0000-0000-000000000000}"/>
          </ac:spMkLst>
        </pc:spChg>
        <pc:spChg chg="add del mod">
          <ac:chgData name="Joshua Bonsel" userId="00df92a9f640b828" providerId="LiveId" clId="{4621E3B8-455A-4517-980E-3949C6CFF1AC}" dt="2023-02-07T16:53:29.927" v="796" actId="21"/>
          <ac:spMkLst>
            <pc:docMk/>
            <pc:sldMk cId="3792950251" sldId="256"/>
            <ac:spMk id="26" creationId="{AA3D52BF-1AE1-1685-4B78-D999AB88D5BD}"/>
          </ac:spMkLst>
        </pc:spChg>
        <pc:spChg chg="add del mod">
          <ac:chgData name="Joshua Bonsel" userId="00df92a9f640b828" providerId="LiveId" clId="{4621E3B8-455A-4517-980E-3949C6CFF1AC}" dt="2023-02-07T16:55:59.968" v="873" actId="478"/>
          <ac:spMkLst>
            <pc:docMk/>
            <pc:sldMk cId="3792950251" sldId="256"/>
            <ac:spMk id="28" creationId="{B25BE936-9EFC-DF16-46B7-AE4FE7A9395A}"/>
          </ac:spMkLst>
        </pc:spChg>
        <pc:spChg chg="add del mod">
          <ac:chgData name="Joshua Bonsel" userId="00df92a9f640b828" providerId="LiveId" clId="{4621E3B8-455A-4517-980E-3949C6CFF1AC}" dt="2023-02-07T17:21:54.123" v="1050" actId="478"/>
          <ac:spMkLst>
            <pc:docMk/>
            <pc:sldMk cId="3792950251" sldId="256"/>
            <ac:spMk id="31" creationId="{35B59457-A02D-7B2D-8647-C6D5E841C72C}"/>
          </ac:spMkLst>
        </pc:spChg>
        <pc:spChg chg="add mod">
          <ac:chgData name="Joshua Bonsel" userId="00df92a9f640b828" providerId="LiveId" clId="{4621E3B8-455A-4517-980E-3949C6CFF1AC}" dt="2023-02-07T22:02:45.294" v="3792" actId="790"/>
          <ac:spMkLst>
            <pc:docMk/>
            <pc:sldMk cId="3792950251" sldId="256"/>
            <ac:spMk id="32" creationId="{00B27517-3F73-CB70-BABF-6BCF78D69CCF}"/>
          </ac:spMkLst>
        </pc:spChg>
        <pc:spChg chg="add mod">
          <ac:chgData name="Joshua Bonsel" userId="00df92a9f640b828" providerId="LiveId" clId="{4621E3B8-455A-4517-980E-3949C6CFF1AC}" dt="2023-02-07T22:00:28.664" v="3734" actId="20577"/>
          <ac:spMkLst>
            <pc:docMk/>
            <pc:sldMk cId="3792950251" sldId="256"/>
            <ac:spMk id="33" creationId="{38359D12-82F1-8FAE-B2D2-7FA932F77EDE}"/>
          </ac:spMkLst>
        </pc:spChg>
        <pc:spChg chg="add mod">
          <ac:chgData name="Joshua Bonsel" userId="00df92a9f640b828" providerId="LiveId" clId="{4621E3B8-455A-4517-980E-3949C6CFF1AC}" dt="2023-02-07T22:03:16.263" v="3839" actId="20577"/>
          <ac:spMkLst>
            <pc:docMk/>
            <pc:sldMk cId="3792950251" sldId="256"/>
            <ac:spMk id="35" creationId="{E70EE838-FE9C-D048-C13D-F52C414A8247}"/>
          </ac:spMkLst>
        </pc:spChg>
        <pc:spChg chg="add del mod">
          <ac:chgData name="Joshua Bonsel" userId="00df92a9f640b828" providerId="LiveId" clId="{4621E3B8-455A-4517-980E-3949C6CFF1AC}" dt="2023-02-07T21:57:36.754" v="3692" actId="21"/>
          <ac:spMkLst>
            <pc:docMk/>
            <pc:sldMk cId="3792950251" sldId="256"/>
            <ac:spMk id="39" creationId="{BB2930C5-7A33-D182-7713-2A56BDF4F1B0}"/>
          </ac:spMkLst>
        </pc:spChg>
        <pc:spChg chg="add del mod">
          <ac:chgData name="Joshua Bonsel" userId="00df92a9f640b828" providerId="LiveId" clId="{4621E3B8-455A-4517-980E-3949C6CFF1AC}" dt="2023-02-07T21:57:36.754" v="3692" actId="21"/>
          <ac:spMkLst>
            <pc:docMk/>
            <pc:sldMk cId="3792950251" sldId="256"/>
            <ac:spMk id="44" creationId="{A18B0F98-879D-3F54-3016-0A0AF4131933}"/>
          </ac:spMkLst>
        </pc:spChg>
        <pc:spChg chg="add mod">
          <ac:chgData name="Joshua Bonsel" userId="00df92a9f640b828" providerId="LiveId" clId="{4621E3B8-455A-4517-980E-3949C6CFF1AC}" dt="2023-02-07T21:59:05.663" v="3703" actId="14100"/>
          <ac:spMkLst>
            <pc:docMk/>
            <pc:sldMk cId="3792950251" sldId="256"/>
            <ac:spMk id="45" creationId="{FE2CF8D4-4752-2983-BA44-54E6A78F22EB}"/>
          </ac:spMkLst>
        </pc:spChg>
        <pc:spChg chg="add mod">
          <ac:chgData name="Joshua Bonsel" userId="00df92a9f640b828" providerId="LiveId" clId="{4621E3B8-455A-4517-980E-3949C6CFF1AC}" dt="2023-02-07T22:01:56.825" v="3788" actId="1036"/>
          <ac:spMkLst>
            <pc:docMk/>
            <pc:sldMk cId="3792950251" sldId="256"/>
            <ac:spMk id="46" creationId="{F0DB133D-366D-2642-8AC8-0E4D65C33EB7}"/>
          </ac:spMkLst>
        </pc:spChg>
        <pc:spChg chg="add mod">
          <ac:chgData name="Joshua Bonsel" userId="00df92a9f640b828" providerId="LiveId" clId="{4621E3B8-455A-4517-980E-3949C6CFF1AC}" dt="2023-02-07T22:01:54.060" v="3787" actId="1036"/>
          <ac:spMkLst>
            <pc:docMk/>
            <pc:sldMk cId="3792950251" sldId="256"/>
            <ac:spMk id="47" creationId="{7E693AF9-E32E-41FF-85AD-F5220FAEB7E7}"/>
          </ac:spMkLst>
        </pc:spChg>
        <pc:spChg chg="add mod">
          <ac:chgData name="Joshua Bonsel" userId="00df92a9f640b828" providerId="LiveId" clId="{4621E3B8-455A-4517-980E-3949C6CFF1AC}" dt="2023-02-07T22:20:42.567" v="4447" actId="20577"/>
          <ac:spMkLst>
            <pc:docMk/>
            <pc:sldMk cId="3792950251" sldId="256"/>
            <ac:spMk id="48" creationId="{DC6285BE-B549-A902-EDC0-70354C6DE6F2}"/>
          </ac:spMkLst>
        </pc:spChg>
        <pc:graphicFrameChg chg="del mod modGraphic">
          <ac:chgData name="Joshua Bonsel" userId="00df92a9f640b828" providerId="LiveId" clId="{4621E3B8-455A-4517-980E-3949C6CFF1AC}" dt="2023-02-07T16:38:11.195" v="638" actId="21"/>
          <ac:graphicFrameMkLst>
            <pc:docMk/>
            <pc:sldMk cId="3792950251" sldId="256"/>
            <ac:graphicFrameMk id="10" creationId="{00000000-0000-0000-0000-000000000000}"/>
          </ac:graphicFrameMkLst>
        </pc:graphicFrameChg>
        <pc:graphicFrameChg chg="add del mod modGraphic">
          <ac:chgData name="Joshua Bonsel" userId="00df92a9f640b828" providerId="LiveId" clId="{4621E3B8-455A-4517-980E-3949C6CFF1AC}" dt="2023-02-07T16:12:53.631" v="326" actId="478"/>
          <ac:graphicFrameMkLst>
            <pc:docMk/>
            <pc:sldMk cId="3792950251" sldId="256"/>
            <ac:graphicFrameMk id="11" creationId="{B17B7E80-4DBD-E5A2-ACE7-FBB418FC00A8}"/>
          </ac:graphicFrameMkLst>
        </pc:graphicFrameChg>
        <pc:graphicFrameChg chg="del mod modGraphic">
          <ac:chgData name="Joshua Bonsel" userId="00df92a9f640b828" providerId="LiveId" clId="{4621E3B8-455A-4517-980E-3949C6CFF1AC}" dt="2023-02-07T16:38:14.560" v="640" actId="21"/>
          <ac:graphicFrameMkLst>
            <pc:docMk/>
            <pc:sldMk cId="3792950251" sldId="256"/>
            <ac:graphicFrameMk id="12" creationId="{00000000-0000-0000-0000-000000000000}"/>
          </ac:graphicFrameMkLst>
        </pc:graphicFrameChg>
        <pc:graphicFrameChg chg="add mod modGraphic">
          <ac:chgData name="Joshua Bonsel" userId="00df92a9f640b828" providerId="LiveId" clId="{4621E3B8-455A-4517-980E-3949C6CFF1AC}" dt="2023-02-07T22:13:44.826" v="4110" actId="20577"/>
          <ac:graphicFrameMkLst>
            <pc:docMk/>
            <pc:sldMk cId="3792950251" sldId="256"/>
            <ac:graphicFrameMk id="25" creationId="{2C9034DE-BE9B-AF03-B0AF-054EC31D62F6}"/>
          </ac:graphicFrameMkLst>
        </pc:graphicFrameChg>
        <pc:graphicFrameChg chg="add del mod modGraphic">
          <ac:chgData name="Joshua Bonsel" userId="00df92a9f640b828" providerId="LiveId" clId="{4621E3B8-455A-4517-980E-3949C6CFF1AC}" dt="2023-02-07T16:57:16.120" v="892" actId="478"/>
          <ac:graphicFrameMkLst>
            <pc:docMk/>
            <pc:sldMk cId="3792950251" sldId="256"/>
            <ac:graphicFrameMk id="27" creationId="{660F358C-957D-4591-1DB9-8630D7B1720C}"/>
          </ac:graphicFrameMkLst>
        </pc:graphicFrameChg>
        <pc:graphicFrameChg chg="add mod modGraphic">
          <ac:chgData name="Joshua Bonsel" userId="00df92a9f640b828" providerId="LiveId" clId="{4621E3B8-455A-4517-980E-3949C6CFF1AC}" dt="2023-02-07T21:54:31.925" v="3519" actId="1036"/>
          <ac:graphicFrameMkLst>
            <pc:docMk/>
            <pc:sldMk cId="3792950251" sldId="256"/>
            <ac:graphicFrameMk id="30" creationId="{2797048F-BF23-232A-AD70-D230ED7378B9}"/>
          </ac:graphicFrameMkLst>
        </pc:graphicFrameChg>
        <pc:picChg chg="add del mod">
          <ac:chgData name="Joshua Bonsel" userId="00df92a9f640b828" providerId="LiveId" clId="{4621E3B8-455A-4517-980E-3949C6CFF1AC}" dt="2023-02-07T15:59:07.030" v="25"/>
          <ac:picMkLst>
            <pc:docMk/>
            <pc:sldMk cId="3792950251" sldId="256"/>
            <ac:picMk id="2" creationId="{79615A00-C11C-F970-B2D4-1A26F18AB0B0}"/>
          </ac:picMkLst>
        </pc:picChg>
        <pc:picChg chg="add mod">
          <ac:chgData name="Joshua Bonsel" userId="00df92a9f640b828" providerId="LiveId" clId="{4621E3B8-455A-4517-980E-3949C6CFF1AC}" dt="2023-02-07T22:10:43.326" v="3936" actId="1076"/>
          <ac:picMkLst>
            <pc:docMk/>
            <pc:sldMk cId="3792950251" sldId="256"/>
            <ac:picMk id="3" creationId="{B3AFAE5D-E0BF-C7E1-FBDF-B29F1E942F1D}"/>
          </ac:picMkLst>
        </pc:picChg>
        <pc:picChg chg="add mod">
          <ac:chgData name="Joshua Bonsel" userId="00df92a9f640b828" providerId="LiveId" clId="{4621E3B8-455A-4517-980E-3949C6CFF1AC}" dt="2023-02-07T22:10:38.533" v="3934" actId="14100"/>
          <ac:picMkLst>
            <pc:docMk/>
            <pc:sldMk cId="3792950251" sldId="256"/>
            <ac:picMk id="8" creationId="{F3DFA33A-0877-D8D8-4DC7-7117B51BAF95}"/>
          </ac:picMkLst>
        </pc:picChg>
        <pc:picChg chg="add del mod">
          <ac:chgData name="Joshua Bonsel" userId="00df92a9f640b828" providerId="LiveId" clId="{4621E3B8-455A-4517-980E-3949C6CFF1AC}" dt="2023-02-07T22:12:09.906" v="4056" actId="478"/>
          <ac:picMkLst>
            <pc:docMk/>
            <pc:sldMk cId="3792950251" sldId="256"/>
            <ac:picMk id="9" creationId="{40294B26-17A4-F497-9A4E-8C831CFE208C}"/>
          </ac:picMkLst>
        </pc:picChg>
        <pc:picChg chg="add del mod">
          <ac:chgData name="Joshua Bonsel" userId="00df92a9f640b828" providerId="LiveId" clId="{4621E3B8-455A-4517-980E-3949C6CFF1AC}" dt="2023-02-07T16:26:27.030" v="419" actId="478"/>
          <ac:picMkLst>
            <pc:docMk/>
            <pc:sldMk cId="3792950251" sldId="256"/>
            <ac:picMk id="14" creationId="{38D9DE41-9278-C372-D31A-02DFB8F44549}"/>
          </ac:picMkLst>
        </pc:picChg>
        <pc:picChg chg="del mod">
          <ac:chgData name="Joshua Bonsel" userId="00df92a9f640b828" providerId="LiveId" clId="{4621E3B8-455A-4517-980E-3949C6CFF1AC}" dt="2023-02-07T15:58:41.864" v="19" actId="21"/>
          <ac:picMkLst>
            <pc:docMk/>
            <pc:sldMk cId="3792950251" sldId="256"/>
            <ac:picMk id="15" creationId="{00000000-0000-0000-0000-000000000000}"/>
          </ac:picMkLst>
        </pc:picChg>
        <pc:picChg chg="add del mod">
          <ac:chgData name="Joshua Bonsel" userId="00df92a9f640b828" providerId="LiveId" clId="{4621E3B8-455A-4517-980E-3949C6CFF1AC}" dt="2023-02-07T16:27:41.041" v="428" actId="21"/>
          <ac:picMkLst>
            <pc:docMk/>
            <pc:sldMk cId="3792950251" sldId="256"/>
            <ac:picMk id="20" creationId="{F2BF1E05-19E0-C904-FBCD-FD95E85DF001}"/>
          </ac:picMkLst>
        </pc:picChg>
        <pc:picChg chg="add del mod">
          <ac:chgData name="Joshua Bonsel" userId="00df92a9f640b828" providerId="LiveId" clId="{4621E3B8-455A-4517-980E-3949C6CFF1AC}" dt="2023-02-07T16:38:05.421" v="636" actId="21"/>
          <ac:picMkLst>
            <pc:docMk/>
            <pc:sldMk cId="3792950251" sldId="256"/>
            <ac:picMk id="21" creationId="{C4F85CE9-9987-6197-413E-5FD34807285C}"/>
          </ac:picMkLst>
        </pc:picChg>
        <pc:picChg chg="add del mod">
          <ac:chgData name="Joshua Bonsel" userId="00df92a9f640b828" providerId="LiveId" clId="{4621E3B8-455A-4517-980E-3949C6CFF1AC}" dt="2023-02-07T16:48:57.129" v="649" actId="478"/>
          <ac:picMkLst>
            <pc:docMk/>
            <pc:sldMk cId="3792950251" sldId="256"/>
            <ac:picMk id="22" creationId="{6AB7520B-CCCE-49B3-9CC4-AD88043583F8}"/>
          </ac:picMkLst>
        </pc:picChg>
        <pc:picChg chg="add del mod">
          <ac:chgData name="Joshua Bonsel" userId="00df92a9f640b828" providerId="LiveId" clId="{4621E3B8-455A-4517-980E-3949C6CFF1AC}" dt="2023-02-07T16:53:40.197" v="800" actId="21"/>
          <ac:picMkLst>
            <pc:docMk/>
            <pc:sldMk cId="3792950251" sldId="256"/>
            <ac:picMk id="24" creationId="{0E1EF4C2-6726-F49F-DCAD-1A92E4DE5E5B}"/>
          </ac:picMkLst>
        </pc:picChg>
        <pc:picChg chg="add del mod">
          <ac:chgData name="Joshua Bonsel" userId="00df92a9f640b828" providerId="LiveId" clId="{4621E3B8-455A-4517-980E-3949C6CFF1AC}" dt="2023-02-07T16:54:44.673" v="841" actId="478"/>
          <ac:picMkLst>
            <pc:docMk/>
            <pc:sldMk cId="3792950251" sldId="256"/>
            <ac:picMk id="29" creationId="{AE8AA0F9-F92D-7862-57AF-A44A9309811C}"/>
          </ac:picMkLst>
        </pc:picChg>
        <pc:picChg chg="add del mod">
          <ac:chgData name="Joshua Bonsel" userId="00df92a9f640b828" providerId="LiveId" clId="{4621E3B8-455A-4517-980E-3949C6CFF1AC}" dt="2023-02-07T17:25:42.253" v="1198" actId="21"/>
          <ac:picMkLst>
            <pc:docMk/>
            <pc:sldMk cId="3792950251" sldId="256"/>
            <ac:picMk id="34" creationId="{01205614-7216-7BEF-462F-4D3E115A5852}"/>
          </ac:picMkLst>
        </pc:picChg>
        <pc:picChg chg="add del mod">
          <ac:chgData name="Joshua Bonsel" userId="00df92a9f640b828" providerId="LiveId" clId="{4621E3B8-455A-4517-980E-3949C6CFF1AC}" dt="2023-02-07T18:40:00.692" v="1542" actId="478"/>
          <ac:picMkLst>
            <pc:docMk/>
            <pc:sldMk cId="3792950251" sldId="256"/>
            <ac:picMk id="36" creationId="{6D75E5EB-5DC1-4677-7C99-B3C207FC025E}"/>
          </ac:picMkLst>
        </pc:picChg>
        <pc:picChg chg="add mod">
          <ac:chgData name="Joshua Bonsel" userId="00df92a9f640b828" providerId="LiveId" clId="{4621E3B8-455A-4517-980E-3949C6CFF1AC}" dt="2023-02-07T18:43:13.875" v="1623" actId="14100"/>
          <ac:picMkLst>
            <pc:docMk/>
            <pc:sldMk cId="3792950251" sldId="256"/>
            <ac:picMk id="38" creationId="{86A9B840-92AF-44DE-4F67-F0369BA7AC73}"/>
          </ac:picMkLst>
        </pc:picChg>
        <pc:picChg chg="add mod">
          <ac:chgData name="Joshua Bonsel" userId="00df92a9f640b828" providerId="LiveId" clId="{4621E3B8-455A-4517-980E-3949C6CFF1AC}" dt="2023-02-07T21:49:13.740" v="3428" actId="1035"/>
          <ac:picMkLst>
            <pc:docMk/>
            <pc:sldMk cId="3792950251" sldId="256"/>
            <ac:picMk id="41" creationId="{232383D8-0E69-6BEF-4232-EEFE6371CAA9}"/>
          </ac:picMkLst>
        </pc:picChg>
        <pc:picChg chg="add del mod">
          <ac:chgData name="Joshua Bonsel" userId="00df92a9f640b828" providerId="LiveId" clId="{4621E3B8-455A-4517-980E-3949C6CFF1AC}" dt="2023-02-07T18:45:19.501" v="1643"/>
          <ac:picMkLst>
            <pc:docMk/>
            <pc:sldMk cId="3792950251" sldId="256"/>
            <ac:picMk id="43" creationId="{DB9715A6-27A6-CE01-CC2B-073EC6CD8BB2}"/>
          </ac:picMkLst>
        </pc:picChg>
      </pc:sldChg>
      <pc:sldChg chg="addSp delSp modSp new del mod">
        <pc:chgData name="Joshua Bonsel" userId="00df92a9f640b828" providerId="LiveId" clId="{4621E3B8-455A-4517-980E-3949C6CFF1AC}" dt="2023-02-07T22:02:18.926" v="3789" actId="47"/>
        <pc:sldMkLst>
          <pc:docMk/>
          <pc:sldMk cId="1609437149" sldId="257"/>
        </pc:sldMkLst>
        <pc:spChg chg="del">
          <ac:chgData name="Joshua Bonsel" userId="00df92a9f640b828" providerId="LiveId" clId="{4621E3B8-455A-4517-980E-3949C6CFF1AC}" dt="2023-02-07T22:01:41.085" v="3783" actId="478"/>
          <ac:spMkLst>
            <pc:docMk/>
            <pc:sldMk cId="1609437149" sldId="257"/>
            <ac:spMk id="3" creationId="{CA12CD18-DFE3-84BA-F21F-AC2E0EA2624A}"/>
          </ac:spMkLst>
        </pc:spChg>
        <pc:spChg chg="add del mod">
          <ac:chgData name="Joshua Bonsel" userId="00df92a9f640b828" providerId="LiveId" clId="{4621E3B8-455A-4517-980E-3949C6CFF1AC}" dt="2023-02-07T16:52:05.855" v="769" actId="21"/>
          <ac:spMkLst>
            <pc:docMk/>
            <pc:sldMk cId="1609437149" sldId="257"/>
            <ac:spMk id="9" creationId="{A1BFCEC0-7E47-E1F8-5A75-57C1956C9D67}"/>
          </ac:spMkLst>
        </pc:spChg>
        <pc:spChg chg="add mod">
          <ac:chgData name="Joshua Bonsel" userId="00df92a9f640b828" providerId="LiveId" clId="{4621E3B8-455A-4517-980E-3949C6CFF1AC}" dt="2023-02-07T16:53:30.563" v="797"/>
          <ac:spMkLst>
            <pc:docMk/>
            <pc:sldMk cId="1609437149" sldId="257"/>
            <ac:spMk id="10" creationId="{B93BCC01-37C7-DFCB-9C21-57F28836B36F}"/>
          </ac:spMkLst>
        </pc:spChg>
        <pc:spChg chg="add del mod">
          <ac:chgData name="Joshua Bonsel" userId="00df92a9f640b828" providerId="LiveId" clId="{4621E3B8-455A-4517-980E-3949C6CFF1AC}" dt="2023-02-07T22:01:44.364" v="3784" actId="21"/>
          <ac:spMkLst>
            <pc:docMk/>
            <pc:sldMk cId="1609437149" sldId="257"/>
            <ac:spMk id="13" creationId="{B46473C4-CA69-EBF5-953F-DD744E45D28C}"/>
          </ac:spMkLst>
        </pc:spChg>
        <pc:spChg chg="add del mod">
          <ac:chgData name="Joshua Bonsel" userId="00df92a9f640b828" providerId="LiveId" clId="{4621E3B8-455A-4517-980E-3949C6CFF1AC}" dt="2023-02-07T22:01:44.364" v="3784" actId="21"/>
          <ac:spMkLst>
            <pc:docMk/>
            <pc:sldMk cId="1609437149" sldId="257"/>
            <ac:spMk id="14" creationId="{E9FE0276-C83C-477E-9194-C1AB277E27CB}"/>
          </ac:spMkLst>
        </pc:spChg>
        <pc:spChg chg="add del mod">
          <ac:chgData name="Joshua Bonsel" userId="00df92a9f640b828" providerId="LiveId" clId="{4621E3B8-455A-4517-980E-3949C6CFF1AC}" dt="2023-02-07T22:01:44.364" v="3784" actId="21"/>
          <ac:spMkLst>
            <pc:docMk/>
            <pc:sldMk cId="1609437149" sldId="257"/>
            <ac:spMk id="15" creationId="{4ACD00AC-A2F6-590B-9A9F-821F152E4D4A}"/>
          </ac:spMkLst>
        </pc:spChg>
        <pc:graphicFrameChg chg="add del mod">
          <ac:chgData name="Joshua Bonsel" userId="00df92a9f640b828" providerId="LiveId" clId="{4621E3B8-455A-4517-980E-3949C6CFF1AC}" dt="2023-02-07T16:53:38.097" v="798" actId="21"/>
          <ac:graphicFrameMkLst>
            <pc:docMk/>
            <pc:sldMk cId="1609437149" sldId="257"/>
            <ac:graphicFrameMk id="7" creationId="{8E737AF0-630C-8D6C-F7A2-88FE0E8B90B3}"/>
          </ac:graphicFrameMkLst>
        </pc:graphicFrameChg>
        <pc:graphicFrameChg chg="add del mod">
          <ac:chgData name="Joshua Bonsel" userId="00df92a9f640b828" providerId="LiveId" clId="{4621E3B8-455A-4517-980E-3949C6CFF1AC}" dt="2023-02-07T16:50:18.603" v="669" actId="21"/>
          <ac:graphicFrameMkLst>
            <pc:docMk/>
            <pc:sldMk cId="1609437149" sldId="257"/>
            <ac:graphicFrameMk id="8" creationId="{1BDDC2E2-CF0A-B348-301D-74E3AFBBAE07}"/>
          </ac:graphicFrameMkLst>
        </pc:graphicFrameChg>
        <pc:picChg chg="add del mod">
          <ac:chgData name="Joshua Bonsel" userId="00df92a9f640b828" providerId="LiveId" clId="{4621E3B8-455A-4517-980E-3949C6CFF1AC}" dt="2023-02-07T16:14:22.161" v="385" actId="21"/>
          <ac:picMkLst>
            <pc:docMk/>
            <pc:sldMk cId="1609437149" sldId="257"/>
            <ac:picMk id="4" creationId="{6786863D-61AF-F9AE-E40A-3CD9A05309CA}"/>
          </ac:picMkLst>
        </pc:picChg>
        <pc:picChg chg="add del mod">
          <ac:chgData name="Joshua Bonsel" userId="00df92a9f640b828" providerId="LiveId" clId="{4621E3B8-455A-4517-980E-3949C6CFF1AC}" dt="2023-02-07T16:34:14.335" v="609" actId="21"/>
          <ac:picMkLst>
            <pc:docMk/>
            <pc:sldMk cId="1609437149" sldId="257"/>
            <ac:picMk id="5" creationId="{830B1FDB-87EE-ABD1-F73C-42ACB808789A}"/>
          </ac:picMkLst>
        </pc:picChg>
        <pc:picChg chg="add del mod">
          <ac:chgData name="Joshua Bonsel" userId="00df92a9f640b828" providerId="LiveId" clId="{4621E3B8-455A-4517-980E-3949C6CFF1AC}" dt="2023-02-07T16:38:23.914" v="644" actId="21"/>
          <ac:picMkLst>
            <pc:docMk/>
            <pc:sldMk cId="1609437149" sldId="257"/>
            <ac:picMk id="6" creationId="{885DB881-3EF8-4E0B-B085-03556F6D25B2}"/>
          </ac:picMkLst>
        </pc:picChg>
        <pc:picChg chg="add del mod">
          <ac:chgData name="Joshua Bonsel" userId="00df92a9f640b828" providerId="LiveId" clId="{4621E3B8-455A-4517-980E-3949C6CFF1AC}" dt="2023-02-07T17:25:39.893" v="1195" actId="21"/>
          <ac:picMkLst>
            <pc:docMk/>
            <pc:sldMk cId="1609437149" sldId="257"/>
            <ac:picMk id="11" creationId="{528D44C7-15C1-BD68-7B28-D0FD137227FF}"/>
          </ac:picMkLst>
        </pc:picChg>
        <pc:picChg chg="add del mod">
          <ac:chgData name="Joshua Bonsel" userId="00df92a9f640b828" providerId="LiveId" clId="{4621E3B8-455A-4517-980E-3949C6CFF1AC}" dt="2023-02-07T17:31:02.846" v="1399" actId="21"/>
          <ac:picMkLst>
            <pc:docMk/>
            <pc:sldMk cId="1609437149" sldId="257"/>
            <ac:picMk id="12" creationId="{ABF27890-F693-5306-47A2-D37AC51AF41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5D509-C533-482E-8313-9566065A2EFE}" type="datetimeFigureOut">
              <a:rPr lang="nl-NL" smtClean="0"/>
              <a:t>13-2-2024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7DC50-750A-4AB2-83D9-436F0E9F3DF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297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7DC50-750A-4AB2-83D9-436F0E9F3DF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143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414-A041-4B8E-8CB4-1D4FC9CD7C8A}" type="datetimeFigureOut">
              <a:rPr lang="nl-NL" smtClean="0"/>
              <a:t>13-2-2024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0631-C405-48F4-9775-B17F54C4C05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87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414-A041-4B8E-8CB4-1D4FC9CD7C8A}" type="datetimeFigureOut">
              <a:rPr lang="nl-NL" smtClean="0"/>
              <a:t>13-2-2024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0631-C405-48F4-9775-B17F54C4C05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039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414-A041-4B8E-8CB4-1D4FC9CD7C8A}" type="datetimeFigureOut">
              <a:rPr lang="nl-NL" smtClean="0"/>
              <a:t>13-2-2024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0631-C405-48F4-9775-B17F54C4C05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05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414-A041-4B8E-8CB4-1D4FC9CD7C8A}" type="datetimeFigureOut">
              <a:rPr lang="nl-NL" smtClean="0"/>
              <a:t>13-2-2024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0631-C405-48F4-9775-B17F54C4C05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414-A041-4B8E-8CB4-1D4FC9CD7C8A}" type="datetimeFigureOut">
              <a:rPr lang="nl-NL" smtClean="0"/>
              <a:t>13-2-2024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0631-C405-48F4-9775-B17F54C4C05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029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414-A041-4B8E-8CB4-1D4FC9CD7C8A}" type="datetimeFigureOut">
              <a:rPr lang="nl-NL" smtClean="0"/>
              <a:t>13-2-2024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0631-C405-48F4-9775-B17F54C4C05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505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414-A041-4B8E-8CB4-1D4FC9CD7C8A}" type="datetimeFigureOut">
              <a:rPr lang="nl-NL" smtClean="0"/>
              <a:t>13-2-2024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0631-C405-48F4-9775-B17F54C4C05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9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414-A041-4B8E-8CB4-1D4FC9CD7C8A}" type="datetimeFigureOut">
              <a:rPr lang="nl-NL" smtClean="0"/>
              <a:t>13-2-2024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0631-C405-48F4-9775-B17F54C4C05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2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414-A041-4B8E-8CB4-1D4FC9CD7C8A}" type="datetimeFigureOut">
              <a:rPr lang="nl-NL" smtClean="0"/>
              <a:t>13-2-2024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0631-C405-48F4-9775-B17F54C4C05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24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414-A041-4B8E-8CB4-1D4FC9CD7C8A}" type="datetimeFigureOut">
              <a:rPr lang="nl-NL" smtClean="0"/>
              <a:t>13-2-2024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0631-C405-48F4-9775-B17F54C4C05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94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414-A041-4B8E-8CB4-1D4FC9CD7C8A}" type="datetimeFigureOut">
              <a:rPr lang="nl-NL" smtClean="0"/>
              <a:t>13-2-2024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0631-C405-48F4-9775-B17F54C4C05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411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4414-A041-4B8E-8CB4-1D4FC9CD7C8A}" type="datetimeFigureOut">
              <a:rPr lang="nl-NL" smtClean="0"/>
              <a:t>13-2-2024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F0631-C405-48F4-9775-B17F54C4C05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00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7E693AF9-E32E-41FF-85AD-F5220FAEB7E7}"/>
              </a:ext>
            </a:extLst>
          </p:cNvPr>
          <p:cNvSpPr/>
          <p:nvPr/>
        </p:nvSpPr>
        <p:spPr>
          <a:xfrm>
            <a:off x="8388249" y="4678277"/>
            <a:ext cx="3719166" cy="21074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7789" y="1128441"/>
            <a:ext cx="5943600" cy="884070"/>
          </a:xfrm>
          <a:prstGeom prst="rect">
            <a:avLst/>
          </a:prstGeom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72000" bIns="72000" rtlCol="0">
            <a:spAutoFit/>
          </a:bodyPr>
          <a:lstStyle/>
          <a:p>
            <a:pPr algn="ctr"/>
            <a:r>
              <a:rPr lang="en-US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. To identify new applications and synthesize all evidence on the use of PROMs as a tool to improve healthcare.</a:t>
            </a:r>
            <a:b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. To determine the role of the EQ-5D in this context.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-19936" y="-910"/>
            <a:ext cx="12211936" cy="74423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tIns="36000" bIns="0" rtlCol="0">
            <a:spAutoFit/>
          </a:bodyPr>
          <a:lstStyle/>
          <a:p>
            <a:pPr algn="ctr"/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The use of patient-reported outcome measures to improve quality of care – a systematic review</a:t>
            </a:r>
          </a:p>
          <a:p>
            <a:pPr algn="ctr"/>
            <a:r>
              <a:rPr lang="nl-NL" sz="1600" dirty="0">
                <a:latin typeface="Helvetica" panose="020B0604020202020204" pitchFamily="34" charset="0"/>
                <a:cs typeface="Helvetica" panose="020B0604020202020204" pitchFamily="34" charset="0"/>
              </a:rPr>
              <a:t>JM Bonsel¹ (email: j.bonsel@erasmusmc.nl), ²AJ Itiola, ³A Huberts, ⁴GJ Bonsel, ⁵H Penton</a:t>
            </a:r>
            <a:br>
              <a:rPr lang="nl-NL" sz="16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nl-NL" sz="1100" dirty="0">
                <a:latin typeface="Helvetica" panose="020B0604020202020204" pitchFamily="34" charset="0"/>
                <a:cs typeface="Helvetica" panose="020B0604020202020204" pitchFamily="34" charset="0"/>
              </a:rPr>
              <a:t>Erasmus MC: ¹Orthopedics &amp; </a:t>
            </a:r>
            <a:r>
              <a:rPr lang="nl-NL" sz="1100" dirty="0" err="1">
                <a:latin typeface="Helvetica" panose="020B0604020202020204" pitchFamily="34" charset="0"/>
                <a:cs typeface="Helvetica" panose="020B0604020202020204" pitchFamily="34" charset="0"/>
              </a:rPr>
              <a:t>Sports</a:t>
            </a:r>
            <a:r>
              <a:rPr lang="nl-NL" sz="11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l-NL" sz="1100" dirty="0" err="1">
                <a:latin typeface="Helvetica" panose="020B0604020202020204" pitchFamily="34" charset="0"/>
                <a:cs typeface="Helvetica" panose="020B0604020202020204" pitchFamily="34" charset="0"/>
              </a:rPr>
              <a:t>Medicine</a:t>
            </a:r>
            <a:r>
              <a:rPr lang="nl-NL" sz="1100" dirty="0">
                <a:latin typeface="Helvetica" panose="020B0604020202020204" pitchFamily="34" charset="0"/>
                <a:cs typeface="Helvetica" panose="020B0604020202020204" pitchFamily="34" charset="0"/>
              </a:rPr>
              <a:t>, ³</a:t>
            </a:r>
            <a:r>
              <a:rPr lang="en-US" sz="1100" dirty="0">
                <a:latin typeface="Helvetica" panose="020B0604020202020204" pitchFamily="34" charset="0"/>
                <a:cs typeface="Helvetica" panose="020B0604020202020204" pitchFamily="34" charset="0"/>
              </a:rPr>
              <a:t>Department of Quality </a:t>
            </a:r>
            <a:r>
              <a:rPr lang="en-US" sz="1100">
                <a:latin typeface="Helvetica" panose="020B0604020202020204" pitchFamily="34" charset="0"/>
                <a:cs typeface="Helvetica" panose="020B0604020202020204" pitchFamily="34" charset="0"/>
              </a:rPr>
              <a:t>and Patient Care</a:t>
            </a:r>
            <a:r>
              <a:rPr lang="nl-NL" sz="1100" dirty="0">
                <a:latin typeface="Helvetica" panose="020B0604020202020204" pitchFamily="34" charset="0"/>
                <a:cs typeface="Helvetica" panose="020B0604020202020204" pitchFamily="34" charset="0"/>
              </a:rPr>
              <a:t>; ²</a:t>
            </a:r>
            <a:r>
              <a:rPr lang="en-US" sz="1100" dirty="0">
                <a:latin typeface="Helvetica" panose="020B0604020202020204" pitchFamily="34" charset="0"/>
                <a:cs typeface="Helvetica" panose="020B0604020202020204" pitchFamily="34" charset="0"/>
              </a:rPr>
              <a:t>School of Public Health, University of Alberta; ⁴EuroQol; ⁵Open Health</a:t>
            </a:r>
            <a:endParaRPr lang="nl-NL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94435" y="849262"/>
            <a:ext cx="5943600" cy="272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0" bIns="0" rtlCol="0">
            <a:spAutoFit/>
          </a:bodyPr>
          <a:lstStyle/>
          <a:p>
            <a:pPr algn="ctr"/>
            <a:r>
              <a:rPr lang="nl-NL" sz="16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Objectives</a:t>
            </a:r>
            <a:endParaRPr lang="nl-NL" sz="1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5" name="Tekstvak 3"/>
          <p:cNvSpPr txBox="1"/>
          <p:nvPr/>
        </p:nvSpPr>
        <p:spPr>
          <a:xfrm>
            <a:off x="6121421" y="1116010"/>
            <a:ext cx="5943600" cy="1130291"/>
          </a:xfrm>
          <a:prstGeom prst="rect">
            <a:avLst/>
          </a:prstGeom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72000" bIns="72000" rtlCol="0">
            <a:spAutoFit/>
          </a:bodyPr>
          <a:lstStyle/>
          <a:p>
            <a:pPr algn="ctr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We performed a systematic review and searched for studies in 5 databases. Studies which provided &gt;=1 quantitative outcome were included. A narrative synthesis was conducted. Out of 11,121 studies screened, 76 were included.</a:t>
            </a:r>
          </a:p>
        </p:txBody>
      </p:sp>
      <p:sp>
        <p:nvSpPr>
          <p:cNvPr id="36" name="Tekstvak 15"/>
          <p:cNvSpPr txBox="1"/>
          <p:nvPr/>
        </p:nvSpPr>
        <p:spPr>
          <a:xfrm>
            <a:off x="6121421" y="845905"/>
            <a:ext cx="5943600" cy="272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0" bIns="0" rtlCol="0">
            <a:spAutoFit/>
          </a:bodyPr>
          <a:lstStyle/>
          <a:p>
            <a:pPr algn="ctr"/>
            <a:r>
              <a:rPr lang="nl-NL" sz="16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Methods</a:t>
            </a:r>
            <a:endParaRPr lang="nl-NL" sz="1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8" name="Tekstvak 15"/>
          <p:cNvSpPr txBox="1"/>
          <p:nvPr/>
        </p:nvSpPr>
        <p:spPr>
          <a:xfrm>
            <a:off x="88997" y="2196989"/>
            <a:ext cx="11978640" cy="272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0" bIns="0" rtlCol="0">
            <a:spAutoFit/>
          </a:bodyPr>
          <a:lstStyle/>
          <a:p>
            <a:pPr algn="ctr"/>
            <a:r>
              <a:rPr lang="nl-NL" sz="16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Results</a:t>
            </a:r>
            <a:endParaRPr lang="nl-NL" sz="1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714" y="2935240"/>
            <a:ext cx="640080" cy="6400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2057" y="3019468"/>
            <a:ext cx="640080" cy="6400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613" y="2930862"/>
            <a:ext cx="640080" cy="6400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0911" y="2930862"/>
            <a:ext cx="640080" cy="64008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818393" y="2496190"/>
            <a:ext cx="3073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Individual</a:t>
            </a:r>
            <a:r>
              <a:rPr lang="nl-NL" b="1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</a:t>
            </a:r>
            <a:r>
              <a:rPr lang="nl-NL" b="1" dirty="0" err="1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patient</a:t>
            </a:r>
            <a:r>
              <a:rPr lang="nl-NL" b="1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 level</a:t>
            </a:r>
            <a:endParaRPr lang="nl-NL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925133" y="2484041"/>
            <a:ext cx="296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Helvetica" panose="020B0604020202020204" pitchFamily="34" charset="0"/>
                <a:cs typeface="Helvetica" panose="020B0604020202020204" pitchFamily="34" charset="0"/>
              </a:rPr>
              <a:t>Group (</a:t>
            </a:r>
            <a:r>
              <a:rPr lang="nl-NL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aggregrate</a:t>
            </a:r>
            <a:r>
              <a:rPr lang="nl-NL" b="1" dirty="0">
                <a:latin typeface="Helvetica" panose="020B0604020202020204" pitchFamily="34" charset="0"/>
                <a:cs typeface="Helvetica" panose="020B0604020202020204" pitchFamily="34" charset="0"/>
              </a:rPr>
              <a:t>) level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8997" y="3644812"/>
            <a:ext cx="2513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Feedback/</a:t>
            </a:r>
            <a:r>
              <a:rPr lang="nl-NL" sz="1600" dirty="0" err="1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communication</a:t>
            </a:r>
            <a:endParaRPr lang="nl-NL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857248" y="3683141"/>
            <a:ext cx="1489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Benchmarking</a:t>
            </a:r>
            <a:endParaRPr lang="nl-NL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58955" y="3651571"/>
            <a:ext cx="1255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Screening</a:t>
            </a:r>
            <a:endParaRPr lang="nl-NL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42043" y="3659608"/>
            <a:ext cx="284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Monitoring </a:t>
            </a:r>
            <a:r>
              <a:rPr lang="nl-NL" sz="1600" dirty="0" err="1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with</a:t>
            </a:r>
            <a:r>
              <a:rPr lang="nl-NL" sz="16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care-</a:t>
            </a:r>
            <a:r>
              <a:rPr lang="nl-NL" sz="1600" dirty="0" err="1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pathway</a:t>
            </a:r>
            <a:endParaRPr lang="nl-NL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80147" y="3675222"/>
            <a:ext cx="1463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Decision</a:t>
            </a:r>
            <a:r>
              <a:rPr lang="nl-NL" sz="16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-aids</a:t>
            </a:r>
            <a:endParaRPr lang="nl-NL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52765" y="2908704"/>
            <a:ext cx="640080" cy="64008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96553" y="2906002"/>
            <a:ext cx="640080" cy="640080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0476816" y="3556804"/>
            <a:ext cx="1489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In-</a:t>
            </a:r>
            <a:r>
              <a:rPr lang="nl-NL" sz="1600" dirty="0" err="1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depth</a:t>
            </a:r>
            <a:r>
              <a:rPr lang="nl-NL" sz="16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l-NL" sz="1600" dirty="0" err="1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dpt</a:t>
            </a:r>
            <a:r>
              <a:rPr lang="nl-NL" sz="16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data analyses</a:t>
            </a:r>
            <a:endParaRPr lang="nl-NL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6792" y="4057422"/>
            <a:ext cx="247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n=21; </a:t>
            </a:r>
            <a:r>
              <a:rPr lang="nl-NL" dirty="0">
                <a:solidFill>
                  <a:srgbClr val="92D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48% </a:t>
            </a:r>
            <a:r>
              <a:rPr lang="nl-NL" dirty="0" err="1">
                <a:solidFill>
                  <a:srgbClr val="92D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improved</a:t>
            </a:r>
            <a:endParaRPr lang="nl-NL" dirty="0">
              <a:solidFill>
                <a:srgbClr val="92D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00200" y="4089555"/>
            <a:ext cx="160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N=26; </a:t>
            </a:r>
            <a:r>
              <a:rPr lang="nl-NL" dirty="0">
                <a:solidFill>
                  <a:srgbClr val="92D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78%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531621" y="4092491"/>
            <a:ext cx="129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n=14; </a:t>
            </a:r>
            <a:r>
              <a:rPr lang="nl-NL" dirty="0">
                <a:solidFill>
                  <a:srgbClr val="92D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71%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047994" y="4092491"/>
            <a:ext cx="129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n=3; </a:t>
            </a:r>
            <a:r>
              <a:rPr lang="nl-NL" dirty="0">
                <a:solidFill>
                  <a:srgbClr val="92D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100%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924658" y="4089555"/>
            <a:ext cx="129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n=4; </a:t>
            </a:r>
            <a:r>
              <a:rPr lang="nl-NL" dirty="0">
                <a:solidFill>
                  <a:srgbClr val="92D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0%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546955" y="4075430"/>
            <a:ext cx="129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n=4; </a:t>
            </a:r>
            <a:r>
              <a:rPr lang="nl-NL" dirty="0">
                <a:solidFill>
                  <a:srgbClr val="92D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100%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1900" y="4458887"/>
            <a:ext cx="822352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Highlights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 outcome deteriorations were observed.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 studies used EQ-5D, of which 4 also alongside disease-specific PROM. 2 examples:</a:t>
            </a:r>
            <a:br>
              <a:rPr lang="en-US" sz="14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4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 Decision-aid (</a:t>
            </a:r>
            <a:r>
              <a:rPr lang="en-US" sz="1400" dirty="0" err="1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Bansback</a:t>
            </a:r>
            <a:r>
              <a:rPr lang="en-US" sz="14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): to inform patients of their expected benefit after knee arthroplasty</a:t>
            </a:r>
            <a:br>
              <a:rPr lang="en-US" sz="14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4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 PDCA-cycle (Partridge): to inform/evaluate the introduction of a new type of knee prosthesis in a large healthcare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 studies used PROMIS, of which 4 were disease-specific variants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Potential obstacles</a:t>
            </a:r>
            <a:r>
              <a:rPr lang="en-US" sz="14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 the EQ-5D may have </a:t>
            </a:r>
            <a:r>
              <a:rPr lang="en-US" sz="1400" dirty="0" smtClean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limited </a:t>
            </a:r>
            <a:r>
              <a:rPr lang="en-US" sz="14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 </a:t>
            </a:r>
            <a:r>
              <a:rPr lang="en-US" sz="1400" dirty="0" smtClean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 </a:t>
            </a:r>
            <a:r>
              <a:rPr lang="en-US" sz="14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IT/dashboards in applications, knowledge of response heterogeneity, and “actionable” criteria as dimensions may lack specificity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Bolt-</a:t>
            </a:r>
            <a:r>
              <a:rPr lang="en-US" sz="1400" dirty="0" err="1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ons</a:t>
            </a:r>
            <a:r>
              <a:rPr lang="en-US" sz="1400" dirty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may help defining these criteria and to determine if a change in clinical practice is necessary, at the patient or </a:t>
            </a:r>
            <a:r>
              <a:rPr lang="en-US" sz="1400" dirty="0" smtClean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group-level</a:t>
            </a:r>
            <a:endParaRPr lang="en-US" sz="1400" dirty="0">
              <a:solidFill>
                <a:schemeClr val="dk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1400" dirty="0">
              <a:solidFill>
                <a:schemeClr val="dk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0" name="Tekstvak 15">
            <a:extLst>
              <a:ext uri="{FF2B5EF4-FFF2-40B4-BE49-F238E27FC236}">
                <a16:creationId xmlns:a16="http://schemas.microsoft.com/office/drawing/2014/main" id="{F0DB133D-366D-2642-8AC8-0E4D65C33EB7}"/>
              </a:ext>
            </a:extLst>
          </p:cNvPr>
          <p:cNvSpPr txBox="1"/>
          <p:nvPr/>
        </p:nvSpPr>
        <p:spPr>
          <a:xfrm>
            <a:off x="8398022" y="4681545"/>
            <a:ext cx="3690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0" bIns="0" rtlCol="0">
            <a:spAutoFit/>
          </a:bodyPr>
          <a:lstStyle/>
          <a:p>
            <a:pPr algn="ctr"/>
            <a:r>
              <a:rPr lang="nl-NL" sz="16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Conclusions</a:t>
            </a:r>
            <a:endParaRPr lang="nl-NL" sz="1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2" name="Tekstvak 5">
            <a:extLst>
              <a:ext uri="{FF2B5EF4-FFF2-40B4-BE49-F238E27FC236}">
                <a16:creationId xmlns:a16="http://schemas.microsoft.com/office/drawing/2014/main" id="{DC6285BE-B549-A902-EDC0-70354C6DE6F2}"/>
              </a:ext>
            </a:extLst>
          </p:cNvPr>
          <p:cNvSpPr txBox="1"/>
          <p:nvPr/>
        </p:nvSpPr>
        <p:spPr>
          <a:xfrm>
            <a:off x="8478861" y="4931034"/>
            <a:ext cx="3600000" cy="1868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72000" bIns="7200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While PROMs in general are useful in individual-level applications, less evidence is available at the group-level. Addressing obstacles and developing bolt-</a:t>
            </a:r>
            <a:r>
              <a:rPr lang="en-US" sz="1600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ons</a:t>
            </a:r>
            <a:r>
              <a:rPr lang="en-US" sz="16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may result in increased uptake of EQ-5D in both contexts.</a:t>
            </a:r>
          </a:p>
        </p:txBody>
      </p:sp>
      <p:sp>
        <p:nvSpPr>
          <p:cNvPr id="84" name="Right Bracket 83"/>
          <p:cNvSpPr/>
          <p:nvPr/>
        </p:nvSpPr>
        <p:spPr>
          <a:xfrm rot="16200000">
            <a:off x="4201614" y="-1138234"/>
            <a:ext cx="130532" cy="8133794"/>
          </a:xfrm>
          <a:prstGeom prst="rightBracket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Right Bracket 84"/>
          <p:cNvSpPr/>
          <p:nvPr/>
        </p:nvSpPr>
        <p:spPr>
          <a:xfrm rot="16200000">
            <a:off x="10343244" y="1409586"/>
            <a:ext cx="128016" cy="3017520"/>
          </a:xfrm>
          <a:prstGeom prst="rightBracket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40DFFD36-4C06-5981-546E-FEE8E83EDBC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719" y="263299"/>
            <a:ext cx="1015410" cy="43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502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C8545A-85ED-4ED4-8F04-064F14A497F8}"/>
</file>

<file path=customXml/itemProps2.xml><?xml version="1.0" encoding="utf-8"?>
<ds:datastoreItem xmlns:ds="http://schemas.openxmlformats.org/officeDocument/2006/customXml" ds:itemID="{3547857A-A466-4DE8-83AE-9D4D29A0F72F}"/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352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Kantoorthema</vt:lpstr>
      <vt:lpstr>PowerPoint Presentation</vt:lpstr>
    </vt:vector>
  </TitlesOfParts>
  <Company>Erasmus 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Josh Bonsel</dc:creator>
  <cp:lastModifiedBy>Josh Bonsel</cp:lastModifiedBy>
  <cp:revision>103</cp:revision>
  <dcterms:created xsi:type="dcterms:W3CDTF">2023-02-07T10:34:33Z</dcterms:created>
  <dcterms:modified xsi:type="dcterms:W3CDTF">2024-02-13T08:43:50Z</dcterms:modified>
</cp:coreProperties>
</file>