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5"/>
  </p:sldMasterIdLst>
  <p:notesMasterIdLst>
    <p:notesMasterId r:id="rId7"/>
  </p:notesMasterIdLst>
  <p:sldIdLst>
    <p:sldId id="258" r:id="rId6"/>
  </p:sldIdLst>
  <p:sldSz cx="18288000" cy="102870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0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rrett, Jennie" initials="JJ" lastIdx="10" clrIdx="6">
    <p:extLst>
      <p:ext uri="{19B8F6BF-5375-455C-9EA6-DF929625EA0E}">
        <p15:presenceInfo xmlns:p15="http://schemas.microsoft.com/office/powerpoint/2012/main" userId="S::jarrett8@uic.edu::77abf9d1-957d-44fe-9b39-18d6b65bc463" providerId="AD"/>
      </p:ext>
    </p:extLst>
  </p:cmAuthor>
  <p:cmAuthor id="1" name="Jun, Da-Hae" initials="JD" lastIdx="2" clrIdx="0"/>
  <p:cmAuthor id="2" name="Huynh, Nina Sivanawin" initials="HNS" lastIdx="1" clrIdx="1"/>
  <p:cmAuthor id="3" name="Huynh, Nina Sivanawin" initials="HNS [2]" lastIdx="1" clrIdx="2"/>
  <p:cmAuthor id="4" name="Huynh, Nina Sivanawin" initials="HNS [3]" lastIdx="1" clrIdx="3"/>
  <p:cmAuthor id="5" name="Huynh, Nina Sivanawin" initials="HNS [4]" lastIdx="1" clrIdx="4"/>
  <p:cmAuthor id="6" name="Microsoft Office User" initials="MOU" lastIdx="2"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168"/>
    <a:srgbClr val="D93347"/>
    <a:srgbClr val="C00000"/>
    <a:srgbClr val="E71F35"/>
    <a:srgbClr val="E57583"/>
    <a:srgbClr val="FFFFFF"/>
    <a:srgbClr val="0432FF"/>
    <a:srgbClr val="113EFF"/>
    <a:srgbClr val="DA033F"/>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811658-3131-4C82-9A5A-E346E4F0EA46}">
  <a:tblStyle styleId="{B4811658-3131-4C82-9A5A-E346E4F0EA4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39" autoAdjust="0"/>
    <p:restoredTop sz="94068" autoAdjust="0"/>
  </p:normalViewPr>
  <p:slideViewPr>
    <p:cSldViewPr snapToGrid="0">
      <p:cViewPr>
        <p:scale>
          <a:sx n="80" d="100"/>
          <a:sy n="80" d="100"/>
        </p:scale>
        <p:origin x="90" y="-576"/>
      </p:cViewPr>
      <p:guideLst>
        <p:guide orient="horz" pos="3240"/>
        <p:guide pos="576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4028440" cy="350519"/>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889248" marR="0" lvl="1" indent="-9648" algn="l" rtl="0">
              <a:spcBef>
                <a:spcPts val="0"/>
              </a:spcBef>
              <a:buNone/>
              <a:defRPr sz="7373" b="0" i="0" u="none" strike="noStrike" cap="none">
                <a:solidFill>
                  <a:schemeClr val="dk1"/>
                </a:solidFill>
                <a:latin typeface="Calibri"/>
                <a:ea typeface="Calibri"/>
                <a:cs typeface="Calibri"/>
                <a:sym typeface="Calibri"/>
              </a:defRPr>
            </a:lvl2pPr>
            <a:lvl3pPr marL="3778500" marR="0" lvl="2" indent="-6599" algn="l" rtl="0">
              <a:spcBef>
                <a:spcPts val="0"/>
              </a:spcBef>
              <a:buNone/>
              <a:defRPr sz="7373" b="0" i="0" u="none" strike="noStrike" cap="none">
                <a:solidFill>
                  <a:schemeClr val="dk1"/>
                </a:solidFill>
                <a:latin typeface="Calibri"/>
                <a:ea typeface="Calibri"/>
                <a:cs typeface="Calibri"/>
                <a:sym typeface="Calibri"/>
              </a:defRPr>
            </a:lvl3pPr>
            <a:lvl4pPr marL="5667747" marR="0" lvl="3" indent="-3547" algn="l" rtl="0">
              <a:spcBef>
                <a:spcPts val="0"/>
              </a:spcBef>
              <a:buNone/>
              <a:defRPr sz="7373" b="0" i="0" u="none" strike="noStrike" cap="none">
                <a:solidFill>
                  <a:schemeClr val="dk1"/>
                </a:solidFill>
                <a:latin typeface="Calibri"/>
                <a:ea typeface="Calibri"/>
                <a:cs typeface="Calibri"/>
                <a:sym typeface="Calibri"/>
              </a:defRPr>
            </a:lvl4pPr>
            <a:lvl5pPr marL="7556997" marR="0" lvl="4" indent="-497" algn="l" rtl="0">
              <a:spcBef>
                <a:spcPts val="0"/>
              </a:spcBef>
              <a:buNone/>
              <a:defRPr sz="7373" b="0" i="0" u="none" strike="noStrike" cap="none">
                <a:solidFill>
                  <a:schemeClr val="dk1"/>
                </a:solidFill>
                <a:latin typeface="Calibri"/>
                <a:ea typeface="Calibri"/>
                <a:cs typeface="Calibri"/>
                <a:sym typeface="Calibri"/>
              </a:defRPr>
            </a:lvl5pPr>
            <a:lvl6pPr marL="9446251" marR="0" lvl="5" indent="-10151" algn="l" rtl="0">
              <a:spcBef>
                <a:spcPts val="0"/>
              </a:spcBef>
              <a:buNone/>
              <a:defRPr sz="7373" b="0" i="0" u="none" strike="noStrike" cap="none">
                <a:solidFill>
                  <a:schemeClr val="dk1"/>
                </a:solidFill>
                <a:latin typeface="Calibri"/>
                <a:ea typeface="Calibri"/>
                <a:cs typeface="Calibri"/>
                <a:sym typeface="Calibri"/>
              </a:defRPr>
            </a:lvl6pPr>
            <a:lvl7pPr marL="11335498" marR="0" lvl="6" indent="-7098" algn="l" rtl="0">
              <a:spcBef>
                <a:spcPts val="0"/>
              </a:spcBef>
              <a:buNone/>
              <a:defRPr sz="7373" b="0" i="0" u="none" strike="noStrike" cap="none">
                <a:solidFill>
                  <a:schemeClr val="dk1"/>
                </a:solidFill>
                <a:latin typeface="Calibri"/>
                <a:ea typeface="Calibri"/>
                <a:cs typeface="Calibri"/>
                <a:sym typeface="Calibri"/>
              </a:defRPr>
            </a:lvl7pPr>
            <a:lvl8pPr marL="13224745" marR="0" lvl="7" indent="-4044" algn="l" rtl="0">
              <a:spcBef>
                <a:spcPts val="0"/>
              </a:spcBef>
              <a:buNone/>
              <a:defRPr sz="7373" b="0" i="0" u="none" strike="noStrike" cap="none">
                <a:solidFill>
                  <a:schemeClr val="dk1"/>
                </a:solidFill>
                <a:latin typeface="Calibri"/>
                <a:ea typeface="Calibri"/>
                <a:cs typeface="Calibri"/>
                <a:sym typeface="Calibri"/>
              </a:defRPr>
            </a:lvl8pPr>
            <a:lvl9pPr marL="15113997" marR="0" lvl="8" indent="-996" algn="l" rtl="0">
              <a:spcBef>
                <a:spcPts val="0"/>
              </a:spcBef>
              <a:buNone/>
              <a:defRPr sz="7373"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266346" y="1"/>
            <a:ext cx="4028440" cy="350519"/>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1889248" marR="0" lvl="1" indent="-9648" algn="l" rtl="0">
              <a:spcBef>
                <a:spcPts val="0"/>
              </a:spcBef>
              <a:buNone/>
              <a:defRPr sz="7373" b="0" i="0" u="none" strike="noStrike" cap="none">
                <a:solidFill>
                  <a:schemeClr val="dk1"/>
                </a:solidFill>
                <a:latin typeface="Calibri"/>
                <a:ea typeface="Calibri"/>
                <a:cs typeface="Calibri"/>
                <a:sym typeface="Calibri"/>
              </a:defRPr>
            </a:lvl2pPr>
            <a:lvl3pPr marL="3778500" marR="0" lvl="2" indent="-6599" algn="l" rtl="0">
              <a:spcBef>
                <a:spcPts val="0"/>
              </a:spcBef>
              <a:buNone/>
              <a:defRPr sz="7373" b="0" i="0" u="none" strike="noStrike" cap="none">
                <a:solidFill>
                  <a:schemeClr val="dk1"/>
                </a:solidFill>
                <a:latin typeface="Calibri"/>
                <a:ea typeface="Calibri"/>
                <a:cs typeface="Calibri"/>
                <a:sym typeface="Calibri"/>
              </a:defRPr>
            </a:lvl3pPr>
            <a:lvl4pPr marL="5667747" marR="0" lvl="3" indent="-3547" algn="l" rtl="0">
              <a:spcBef>
                <a:spcPts val="0"/>
              </a:spcBef>
              <a:buNone/>
              <a:defRPr sz="7373" b="0" i="0" u="none" strike="noStrike" cap="none">
                <a:solidFill>
                  <a:schemeClr val="dk1"/>
                </a:solidFill>
                <a:latin typeface="Calibri"/>
                <a:ea typeface="Calibri"/>
                <a:cs typeface="Calibri"/>
                <a:sym typeface="Calibri"/>
              </a:defRPr>
            </a:lvl4pPr>
            <a:lvl5pPr marL="7556997" marR="0" lvl="4" indent="-497" algn="l" rtl="0">
              <a:spcBef>
                <a:spcPts val="0"/>
              </a:spcBef>
              <a:buNone/>
              <a:defRPr sz="7373" b="0" i="0" u="none" strike="noStrike" cap="none">
                <a:solidFill>
                  <a:schemeClr val="dk1"/>
                </a:solidFill>
                <a:latin typeface="Calibri"/>
                <a:ea typeface="Calibri"/>
                <a:cs typeface="Calibri"/>
                <a:sym typeface="Calibri"/>
              </a:defRPr>
            </a:lvl5pPr>
            <a:lvl6pPr marL="9446251" marR="0" lvl="5" indent="-10151" algn="l" rtl="0">
              <a:spcBef>
                <a:spcPts val="0"/>
              </a:spcBef>
              <a:buNone/>
              <a:defRPr sz="7373" b="0" i="0" u="none" strike="noStrike" cap="none">
                <a:solidFill>
                  <a:schemeClr val="dk1"/>
                </a:solidFill>
                <a:latin typeface="Calibri"/>
                <a:ea typeface="Calibri"/>
                <a:cs typeface="Calibri"/>
                <a:sym typeface="Calibri"/>
              </a:defRPr>
            </a:lvl6pPr>
            <a:lvl7pPr marL="11335498" marR="0" lvl="6" indent="-7098" algn="l" rtl="0">
              <a:spcBef>
                <a:spcPts val="0"/>
              </a:spcBef>
              <a:buNone/>
              <a:defRPr sz="7373" b="0" i="0" u="none" strike="noStrike" cap="none">
                <a:solidFill>
                  <a:schemeClr val="dk1"/>
                </a:solidFill>
                <a:latin typeface="Calibri"/>
                <a:ea typeface="Calibri"/>
                <a:cs typeface="Calibri"/>
                <a:sym typeface="Calibri"/>
              </a:defRPr>
            </a:lvl7pPr>
            <a:lvl8pPr marL="13224745" marR="0" lvl="7" indent="-4044" algn="l" rtl="0">
              <a:spcBef>
                <a:spcPts val="0"/>
              </a:spcBef>
              <a:buNone/>
              <a:defRPr sz="7373" b="0" i="0" u="none" strike="noStrike" cap="none">
                <a:solidFill>
                  <a:schemeClr val="dk1"/>
                </a:solidFill>
                <a:latin typeface="Calibri"/>
                <a:ea typeface="Calibri"/>
                <a:cs typeface="Calibri"/>
                <a:sym typeface="Calibri"/>
              </a:defRPr>
            </a:lvl8pPr>
            <a:lvl9pPr marL="15113997" marR="0" lvl="8" indent="-996" algn="l" rtl="0">
              <a:spcBef>
                <a:spcPts val="0"/>
              </a:spcBef>
              <a:buNone/>
              <a:defRPr sz="7373"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29642" y="3329939"/>
            <a:ext cx="7437119" cy="3154680"/>
          </a:xfrm>
          <a:prstGeom prst="rect">
            <a:avLst/>
          </a:prstGeom>
          <a:noFill/>
          <a:ln>
            <a:noFill/>
          </a:ln>
        </p:spPr>
        <p:txBody>
          <a:bodyPr wrap="square" lIns="91425" tIns="91425" rIns="91425" bIns="91425" anchor="t" anchorCtr="0"/>
          <a:lstStyle>
            <a:lvl1pPr marL="0" marR="0" lvl="0" indent="0" algn="l" rtl="0">
              <a:spcBef>
                <a:spcPts val="0"/>
              </a:spcBef>
              <a:buChar char="●"/>
              <a:defRPr sz="1878" b="0" i="0" u="none" strike="noStrike" cap="none">
                <a:solidFill>
                  <a:schemeClr val="dk1"/>
                </a:solidFill>
                <a:latin typeface="Calibri"/>
                <a:ea typeface="Calibri"/>
                <a:cs typeface="Calibri"/>
                <a:sym typeface="Calibri"/>
              </a:defRPr>
            </a:lvl1pPr>
            <a:lvl2pPr marL="688805" marR="0" lvl="1" indent="-3005" algn="l" rtl="0">
              <a:spcBef>
                <a:spcPts val="0"/>
              </a:spcBef>
              <a:buChar char="○"/>
              <a:defRPr sz="1878" b="0" i="0" u="none" strike="noStrike" cap="none">
                <a:solidFill>
                  <a:schemeClr val="dk1"/>
                </a:solidFill>
                <a:latin typeface="Calibri"/>
                <a:ea typeface="Calibri"/>
                <a:cs typeface="Calibri"/>
                <a:sym typeface="Calibri"/>
              </a:defRPr>
            </a:lvl2pPr>
            <a:lvl3pPr marL="1377607" marR="0" lvl="2" indent="-6006" algn="l" rtl="0">
              <a:spcBef>
                <a:spcPts val="0"/>
              </a:spcBef>
              <a:buChar char="■"/>
              <a:defRPr sz="1878" b="0" i="0" u="none" strike="noStrike" cap="none">
                <a:solidFill>
                  <a:schemeClr val="dk1"/>
                </a:solidFill>
                <a:latin typeface="Calibri"/>
                <a:ea typeface="Calibri"/>
                <a:cs typeface="Calibri"/>
                <a:sym typeface="Calibri"/>
              </a:defRPr>
            </a:lvl3pPr>
            <a:lvl4pPr marL="2066411" marR="0" lvl="3" indent="-9011" algn="l" rtl="0">
              <a:spcBef>
                <a:spcPts val="0"/>
              </a:spcBef>
              <a:buChar char="●"/>
              <a:defRPr sz="1878" b="0" i="0" u="none" strike="noStrike" cap="none">
                <a:solidFill>
                  <a:schemeClr val="dk1"/>
                </a:solidFill>
                <a:latin typeface="Calibri"/>
                <a:ea typeface="Calibri"/>
                <a:cs typeface="Calibri"/>
                <a:sym typeface="Calibri"/>
              </a:defRPr>
            </a:lvl4pPr>
            <a:lvl5pPr marL="2755212" marR="0" lvl="4" indent="-12012" algn="l" rtl="0">
              <a:spcBef>
                <a:spcPts val="0"/>
              </a:spcBef>
              <a:buChar char="○"/>
              <a:defRPr sz="1878" b="0" i="0" u="none" strike="noStrike" cap="none">
                <a:solidFill>
                  <a:schemeClr val="dk1"/>
                </a:solidFill>
                <a:latin typeface="Calibri"/>
                <a:ea typeface="Calibri"/>
                <a:cs typeface="Calibri"/>
                <a:sym typeface="Calibri"/>
              </a:defRPr>
            </a:lvl5pPr>
            <a:lvl6pPr marL="3444018" marR="0" lvl="5" indent="-2318" algn="l" rtl="0">
              <a:spcBef>
                <a:spcPts val="0"/>
              </a:spcBef>
              <a:buChar char="■"/>
              <a:defRPr sz="1878" b="0" i="0" u="none" strike="noStrike" cap="none">
                <a:solidFill>
                  <a:schemeClr val="dk1"/>
                </a:solidFill>
                <a:latin typeface="Calibri"/>
                <a:ea typeface="Calibri"/>
                <a:cs typeface="Calibri"/>
                <a:sym typeface="Calibri"/>
              </a:defRPr>
            </a:lvl6pPr>
            <a:lvl7pPr marL="4132819" marR="0" lvl="6" indent="-5319" algn="l" rtl="0">
              <a:spcBef>
                <a:spcPts val="0"/>
              </a:spcBef>
              <a:buChar char="●"/>
              <a:defRPr sz="1878" b="0" i="0" u="none" strike="noStrike" cap="none">
                <a:solidFill>
                  <a:schemeClr val="dk1"/>
                </a:solidFill>
                <a:latin typeface="Calibri"/>
                <a:ea typeface="Calibri"/>
                <a:cs typeface="Calibri"/>
                <a:sym typeface="Calibri"/>
              </a:defRPr>
            </a:lvl7pPr>
            <a:lvl8pPr marL="4821623" marR="0" lvl="7" indent="-8323" algn="l" rtl="0">
              <a:spcBef>
                <a:spcPts val="0"/>
              </a:spcBef>
              <a:buChar char="○"/>
              <a:defRPr sz="1878" b="0" i="0" u="none" strike="noStrike" cap="none">
                <a:solidFill>
                  <a:schemeClr val="dk1"/>
                </a:solidFill>
                <a:latin typeface="Calibri"/>
                <a:ea typeface="Calibri"/>
                <a:cs typeface="Calibri"/>
                <a:sym typeface="Calibri"/>
              </a:defRPr>
            </a:lvl8pPr>
            <a:lvl9pPr marL="5510425" marR="0" lvl="8" indent="-11324" algn="l" rtl="0">
              <a:spcBef>
                <a:spcPts val="0"/>
              </a:spcBef>
              <a:buChar char="■"/>
              <a:defRPr sz="1878"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658258"/>
            <a:ext cx="4028440" cy="350519"/>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889248" marR="0" lvl="1" indent="-9648" algn="l" rtl="0">
              <a:spcBef>
                <a:spcPts val="0"/>
              </a:spcBef>
              <a:buNone/>
              <a:defRPr sz="7373" b="0" i="0" u="none" strike="noStrike" cap="none">
                <a:solidFill>
                  <a:schemeClr val="dk1"/>
                </a:solidFill>
                <a:latin typeface="Calibri"/>
                <a:ea typeface="Calibri"/>
                <a:cs typeface="Calibri"/>
                <a:sym typeface="Calibri"/>
              </a:defRPr>
            </a:lvl2pPr>
            <a:lvl3pPr marL="3778500" marR="0" lvl="2" indent="-6599" algn="l" rtl="0">
              <a:spcBef>
                <a:spcPts val="0"/>
              </a:spcBef>
              <a:buNone/>
              <a:defRPr sz="7373" b="0" i="0" u="none" strike="noStrike" cap="none">
                <a:solidFill>
                  <a:schemeClr val="dk1"/>
                </a:solidFill>
                <a:latin typeface="Calibri"/>
                <a:ea typeface="Calibri"/>
                <a:cs typeface="Calibri"/>
                <a:sym typeface="Calibri"/>
              </a:defRPr>
            </a:lvl3pPr>
            <a:lvl4pPr marL="5667747" marR="0" lvl="3" indent="-3547" algn="l" rtl="0">
              <a:spcBef>
                <a:spcPts val="0"/>
              </a:spcBef>
              <a:buNone/>
              <a:defRPr sz="7373" b="0" i="0" u="none" strike="noStrike" cap="none">
                <a:solidFill>
                  <a:schemeClr val="dk1"/>
                </a:solidFill>
                <a:latin typeface="Calibri"/>
                <a:ea typeface="Calibri"/>
                <a:cs typeface="Calibri"/>
                <a:sym typeface="Calibri"/>
              </a:defRPr>
            </a:lvl4pPr>
            <a:lvl5pPr marL="7556997" marR="0" lvl="4" indent="-497" algn="l" rtl="0">
              <a:spcBef>
                <a:spcPts val="0"/>
              </a:spcBef>
              <a:buNone/>
              <a:defRPr sz="7373" b="0" i="0" u="none" strike="noStrike" cap="none">
                <a:solidFill>
                  <a:schemeClr val="dk1"/>
                </a:solidFill>
                <a:latin typeface="Calibri"/>
                <a:ea typeface="Calibri"/>
                <a:cs typeface="Calibri"/>
                <a:sym typeface="Calibri"/>
              </a:defRPr>
            </a:lvl5pPr>
            <a:lvl6pPr marL="9446251" marR="0" lvl="5" indent="-10151" algn="l" rtl="0">
              <a:spcBef>
                <a:spcPts val="0"/>
              </a:spcBef>
              <a:buNone/>
              <a:defRPr sz="7373" b="0" i="0" u="none" strike="noStrike" cap="none">
                <a:solidFill>
                  <a:schemeClr val="dk1"/>
                </a:solidFill>
                <a:latin typeface="Calibri"/>
                <a:ea typeface="Calibri"/>
                <a:cs typeface="Calibri"/>
                <a:sym typeface="Calibri"/>
              </a:defRPr>
            </a:lvl6pPr>
            <a:lvl7pPr marL="11335498" marR="0" lvl="6" indent="-7098" algn="l" rtl="0">
              <a:spcBef>
                <a:spcPts val="0"/>
              </a:spcBef>
              <a:buNone/>
              <a:defRPr sz="7373" b="0" i="0" u="none" strike="noStrike" cap="none">
                <a:solidFill>
                  <a:schemeClr val="dk1"/>
                </a:solidFill>
                <a:latin typeface="Calibri"/>
                <a:ea typeface="Calibri"/>
                <a:cs typeface="Calibri"/>
                <a:sym typeface="Calibri"/>
              </a:defRPr>
            </a:lvl7pPr>
            <a:lvl8pPr marL="13224745" marR="0" lvl="7" indent="-4044" algn="l" rtl="0">
              <a:spcBef>
                <a:spcPts val="0"/>
              </a:spcBef>
              <a:buNone/>
              <a:defRPr sz="7373" b="0" i="0" u="none" strike="noStrike" cap="none">
                <a:solidFill>
                  <a:schemeClr val="dk1"/>
                </a:solidFill>
                <a:latin typeface="Calibri"/>
                <a:ea typeface="Calibri"/>
                <a:cs typeface="Calibri"/>
                <a:sym typeface="Calibri"/>
              </a:defRPr>
            </a:lvl8pPr>
            <a:lvl9pPr marL="15113997" marR="0" lvl="8" indent="-996" algn="l" rtl="0">
              <a:spcBef>
                <a:spcPts val="0"/>
              </a:spcBef>
              <a:buNone/>
              <a:defRPr sz="7373"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266346" y="6658258"/>
            <a:ext cx="4028440" cy="3505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4817117"/>
      </p:ext>
    </p:extLst>
  </p:cSld>
  <p:clrMap bg1="lt1" tx1="dk1" bg2="dk2" tx2="lt2" accent1="accent1" accent2="accent2" accent3="accent3" accent4="accent4" accent5="accent5" accent6="accent6" hlink="hlink" folHlink="folHlink"/>
  <p:notesStyle>
    <a:lvl1pPr marL="0" algn="l" defTabSz="396850" rtl="0" eaLnBrk="1" latinLnBrk="0" hangingPunct="1">
      <a:defRPr sz="521" kern="1200">
        <a:solidFill>
          <a:schemeClr val="tx1"/>
        </a:solidFill>
        <a:latin typeface="+mn-lt"/>
        <a:ea typeface="+mn-ea"/>
        <a:cs typeface="+mn-cs"/>
      </a:defRPr>
    </a:lvl1pPr>
    <a:lvl2pPr marL="198425" algn="l" defTabSz="396850" rtl="0" eaLnBrk="1" latinLnBrk="0" hangingPunct="1">
      <a:defRPr sz="521" kern="1200">
        <a:solidFill>
          <a:schemeClr val="tx1"/>
        </a:solidFill>
        <a:latin typeface="+mn-lt"/>
        <a:ea typeface="+mn-ea"/>
        <a:cs typeface="+mn-cs"/>
      </a:defRPr>
    </a:lvl2pPr>
    <a:lvl3pPr marL="396850" algn="l" defTabSz="396850" rtl="0" eaLnBrk="1" latinLnBrk="0" hangingPunct="1">
      <a:defRPr sz="521" kern="1200">
        <a:solidFill>
          <a:schemeClr val="tx1"/>
        </a:solidFill>
        <a:latin typeface="+mn-lt"/>
        <a:ea typeface="+mn-ea"/>
        <a:cs typeface="+mn-cs"/>
      </a:defRPr>
    </a:lvl3pPr>
    <a:lvl4pPr marL="595274" algn="l" defTabSz="396850" rtl="0" eaLnBrk="1" latinLnBrk="0" hangingPunct="1">
      <a:defRPr sz="521" kern="1200">
        <a:solidFill>
          <a:schemeClr val="tx1"/>
        </a:solidFill>
        <a:latin typeface="+mn-lt"/>
        <a:ea typeface="+mn-ea"/>
        <a:cs typeface="+mn-cs"/>
      </a:defRPr>
    </a:lvl4pPr>
    <a:lvl5pPr marL="793699" algn="l" defTabSz="396850" rtl="0" eaLnBrk="1" latinLnBrk="0" hangingPunct="1">
      <a:defRPr sz="521" kern="1200">
        <a:solidFill>
          <a:schemeClr val="tx1"/>
        </a:solidFill>
        <a:latin typeface="+mn-lt"/>
        <a:ea typeface="+mn-ea"/>
        <a:cs typeface="+mn-cs"/>
      </a:defRPr>
    </a:lvl5pPr>
    <a:lvl6pPr marL="992124" algn="l" defTabSz="396850" rtl="0" eaLnBrk="1" latinLnBrk="0" hangingPunct="1">
      <a:defRPr sz="521" kern="1200">
        <a:solidFill>
          <a:schemeClr val="tx1"/>
        </a:solidFill>
        <a:latin typeface="+mn-lt"/>
        <a:ea typeface="+mn-ea"/>
        <a:cs typeface="+mn-cs"/>
      </a:defRPr>
    </a:lvl6pPr>
    <a:lvl7pPr marL="1190549" algn="l" defTabSz="396850" rtl="0" eaLnBrk="1" latinLnBrk="0" hangingPunct="1">
      <a:defRPr sz="521" kern="1200">
        <a:solidFill>
          <a:schemeClr val="tx1"/>
        </a:solidFill>
        <a:latin typeface="+mn-lt"/>
        <a:ea typeface="+mn-ea"/>
        <a:cs typeface="+mn-cs"/>
      </a:defRPr>
    </a:lvl7pPr>
    <a:lvl8pPr marL="1388974" algn="l" defTabSz="396850" rtl="0" eaLnBrk="1" latinLnBrk="0" hangingPunct="1">
      <a:defRPr sz="521" kern="1200">
        <a:solidFill>
          <a:schemeClr val="tx1"/>
        </a:solidFill>
        <a:latin typeface="+mn-lt"/>
        <a:ea typeface="+mn-ea"/>
        <a:cs typeface="+mn-cs"/>
      </a:defRPr>
    </a:lvl8pPr>
    <a:lvl9pPr marL="1587398" algn="l" defTabSz="396850" rtl="0" eaLnBrk="1" latinLnBrk="0" hangingPunct="1">
      <a:defRPr sz="5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929642" y="3329939"/>
            <a:ext cx="7437119" cy="3154680"/>
          </a:xfrm>
          <a:prstGeom prst="rect">
            <a:avLst/>
          </a:prstGeom>
          <a:noFill/>
          <a:ln>
            <a:noFill/>
          </a:ln>
        </p:spPr>
        <p:txBody>
          <a:bodyPr wrap="square" lIns="93175" tIns="46575" rIns="93175" bIns="46575" anchor="t" anchorCtr="0">
            <a:noAutofit/>
          </a:bodyPr>
          <a:lstStyle/>
          <a:p>
            <a:pPr marL="0" marR="0" lvl="0" indent="0" algn="l" rtl="0">
              <a:spcBef>
                <a:spcPts val="0"/>
              </a:spcBef>
              <a:buClr>
                <a:schemeClr val="dk1"/>
              </a:buClr>
              <a:buSzPct val="100000"/>
              <a:buFont typeface="Arial"/>
              <a:buNone/>
            </a:pPr>
            <a:endParaRPr sz="29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100000"/>
              <a:buFont typeface="Arial"/>
              <a:buNone/>
            </a:pPr>
            <a:endParaRPr sz="29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sz="1878" b="0" i="0" u="none" strike="noStrike" cap="none" dirty="0">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5266346" y="6658258"/>
            <a:ext cx="4028440" cy="350519"/>
          </a:xfrm>
          <a:prstGeom prst="rect">
            <a:avLst/>
          </a:prstGeom>
          <a:noFill/>
          <a:ln>
            <a:noFill/>
          </a:ln>
        </p:spPr>
        <p:txBody>
          <a:bodyPr wrap="square"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564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371600" y="3195641"/>
            <a:ext cx="15544800" cy="2205038"/>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18" name="Shape 18"/>
          <p:cNvSpPr txBox="1">
            <a:spLocks noGrp="1"/>
          </p:cNvSpPr>
          <p:nvPr>
            <p:ph type="subTitle" idx="1"/>
          </p:nvPr>
        </p:nvSpPr>
        <p:spPr>
          <a:xfrm>
            <a:off x="2743201" y="5829301"/>
            <a:ext cx="12801600" cy="2628900"/>
          </a:xfrm>
          <a:prstGeom prst="rect">
            <a:avLst/>
          </a:prstGeom>
          <a:noFill/>
          <a:ln>
            <a:noFill/>
          </a:ln>
        </p:spPr>
        <p:txBody>
          <a:bodyPr wrap="square" lIns="91425" tIns="91425" rIns="91425" bIns="91425" anchor="t" anchorCtr="0"/>
          <a:lstStyle>
            <a:lvl1pPr marL="0" marR="0" lvl="0" indent="0" algn="ctr" rtl="0">
              <a:spcBef>
                <a:spcPts val="1086"/>
              </a:spcBef>
              <a:buClr>
                <a:srgbClr val="888888"/>
              </a:buClr>
              <a:buFont typeface="Arial"/>
              <a:buNone/>
              <a:defRPr sz="5428" b="0" i="0" u="none" strike="noStrike" cap="none">
                <a:solidFill>
                  <a:srgbClr val="888888"/>
                </a:solidFill>
                <a:latin typeface="Calibri"/>
                <a:ea typeface="Calibri"/>
                <a:cs typeface="Calibri"/>
                <a:sym typeface="Calibri"/>
              </a:defRPr>
            </a:lvl1pPr>
            <a:lvl2pPr marL="763970" marR="0" lvl="1" indent="-3160" algn="ctr" rtl="0">
              <a:spcBef>
                <a:spcPts val="934"/>
              </a:spcBef>
              <a:buClr>
                <a:srgbClr val="888888"/>
              </a:buClr>
              <a:buFont typeface="Arial"/>
              <a:buNone/>
              <a:defRPr sz="4669" b="0" i="0" u="none" strike="noStrike" cap="none">
                <a:solidFill>
                  <a:srgbClr val="888888"/>
                </a:solidFill>
                <a:latin typeface="Calibri"/>
                <a:ea typeface="Calibri"/>
                <a:cs typeface="Calibri"/>
                <a:sym typeface="Calibri"/>
              </a:defRPr>
            </a:lvl2pPr>
            <a:lvl3pPr marL="1527941" marR="0" lvl="2" indent="-964" algn="ctr" rtl="0">
              <a:spcBef>
                <a:spcPts val="788"/>
              </a:spcBef>
              <a:buClr>
                <a:srgbClr val="888888"/>
              </a:buClr>
              <a:buFont typeface="Arial"/>
              <a:buNone/>
              <a:defRPr sz="3938" b="0" i="0" u="none" strike="noStrike" cap="none">
                <a:solidFill>
                  <a:srgbClr val="888888"/>
                </a:solidFill>
                <a:latin typeface="Calibri"/>
                <a:ea typeface="Calibri"/>
                <a:cs typeface="Calibri"/>
                <a:sym typeface="Calibri"/>
              </a:defRPr>
            </a:lvl3pPr>
            <a:lvl4pPr marL="2291911" marR="0" lvl="3" indent="-4124"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4pPr>
            <a:lvl5pPr marL="3055882" marR="0" lvl="4" indent="-1928"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5pPr>
            <a:lvl6pPr marL="3819853" marR="0" lvl="5" indent="-5090"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6pPr>
            <a:lvl7pPr marL="4583823" marR="0" lvl="6" indent="-2894"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7pPr>
            <a:lvl8pPr marL="5347793" marR="0" lvl="7" indent="-695"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8pPr>
            <a:lvl9pPr marL="6111764" marR="0" lvl="8" indent="-3858" algn="ctr" rtl="0">
              <a:spcBef>
                <a:spcPts val="675"/>
              </a:spcBef>
              <a:buClr>
                <a:srgbClr val="888888"/>
              </a:buClr>
              <a:buFont typeface="Arial"/>
              <a:buNone/>
              <a:defRPr sz="3375"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14400" y="411955"/>
            <a:ext cx="16459200" cy="1714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36" name="Shape 36"/>
          <p:cNvSpPr txBox="1">
            <a:spLocks noGrp="1"/>
          </p:cNvSpPr>
          <p:nvPr>
            <p:ph type="body" idx="1"/>
          </p:nvPr>
        </p:nvSpPr>
        <p:spPr>
          <a:xfrm>
            <a:off x="2743200" y="5760247"/>
            <a:ext cx="24536399" cy="16294894"/>
          </a:xfrm>
          <a:prstGeom prst="rect">
            <a:avLst/>
          </a:prstGeom>
          <a:noFill/>
          <a:ln>
            <a:noFill/>
          </a:ln>
        </p:spPr>
        <p:txBody>
          <a:bodyPr wrap="square" lIns="91425" tIns="91425" rIns="91425" bIns="91425" anchor="t" anchorCtr="0"/>
          <a:lstStyle>
            <a:lvl1pPr marL="572978" marR="0" lvl="0" indent="-276503" algn="l" rtl="0">
              <a:spcBef>
                <a:spcPts val="934"/>
              </a:spcBef>
              <a:buClr>
                <a:schemeClr val="dk1"/>
              </a:buClr>
              <a:buSzPct val="99702"/>
              <a:buFont typeface="Arial"/>
              <a:buChar char="•"/>
              <a:defRPr sz="4669" b="0" i="0" u="none" strike="noStrike" cap="none">
                <a:solidFill>
                  <a:schemeClr val="dk1"/>
                </a:solidFill>
                <a:latin typeface="Calibri"/>
                <a:ea typeface="Calibri"/>
                <a:cs typeface="Calibri"/>
                <a:sym typeface="Calibri"/>
              </a:defRPr>
            </a:lvl1pPr>
            <a:lvl2pPr marL="1241452" marR="0" lvl="1" indent="-230594"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2pPr>
            <a:lvl3pPr marL="1909927" marR="0" lvl="2" indent="-16863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3pPr>
            <a:lvl4pPr marL="2673897" marR="0" lvl="3" indent="-196792"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4pPr>
            <a:lvl5pPr marL="3437868" marR="0" lvl="4" indent="-19459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5pPr>
            <a:lvl6pPr marL="4201838" marR="0" lvl="5" indent="-19775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6pPr>
            <a:lvl7pPr marL="4965809" marR="0" lvl="6" indent="-195561"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7pPr>
            <a:lvl8pPr marL="5729778" marR="0" lvl="7" indent="-193363"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8pPr>
            <a:lvl9pPr marL="6493750" marR="0" lvl="8" indent="-19652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27584400" y="5760247"/>
            <a:ext cx="24536399" cy="16294894"/>
          </a:xfrm>
          <a:prstGeom prst="rect">
            <a:avLst/>
          </a:prstGeom>
          <a:noFill/>
          <a:ln>
            <a:noFill/>
          </a:ln>
        </p:spPr>
        <p:txBody>
          <a:bodyPr wrap="square" lIns="91425" tIns="91425" rIns="91425" bIns="91425" anchor="t" anchorCtr="0"/>
          <a:lstStyle>
            <a:lvl1pPr marL="572978" marR="0" lvl="0" indent="-276503" algn="l" rtl="0">
              <a:spcBef>
                <a:spcPts val="934"/>
              </a:spcBef>
              <a:buClr>
                <a:schemeClr val="dk1"/>
              </a:buClr>
              <a:buSzPct val="99702"/>
              <a:buFont typeface="Arial"/>
              <a:buChar char="•"/>
              <a:defRPr sz="4669" b="0" i="0" u="none" strike="noStrike" cap="none">
                <a:solidFill>
                  <a:schemeClr val="dk1"/>
                </a:solidFill>
                <a:latin typeface="Calibri"/>
                <a:ea typeface="Calibri"/>
                <a:cs typeface="Calibri"/>
                <a:sym typeface="Calibri"/>
              </a:defRPr>
            </a:lvl1pPr>
            <a:lvl2pPr marL="1241452" marR="0" lvl="1" indent="-230594"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2pPr>
            <a:lvl3pPr marL="1909927" marR="0" lvl="2" indent="-16863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3pPr>
            <a:lvl4pPr marL="2673897" marR="0" lvl="3" indent="-196792"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4pPr>
            <a:lvl5pPr marL="3437868" marR="0" lvl="4" indent="-19459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5pPr>
            <a:lvl6pPr marL="4201838" marR="0" lvl="5" indent="-19775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6pPr>
            <a:lvl7pPr marL="4965809" marR="0" lvl="6" indent="-195561"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7pPr>
            <a:lvl8pPr marL="5729778" marR="0" lvl="7" indent="-193363"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8pPr>
            <a:lvl9pPr marL="6493750" marR="0" lvl="8" indent="-196526"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914400" y="411955"/>
            <a:ext cx="16459200" cy="1714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43" name="Shape 43"/>
          <p:cNvSpPr txBox="1">
            <a:spLocks noGrp="1"/>
          </p:cNvSpPr>
          <p:nvPr>
            <p:ph type="body" idx="1"/>
          </p:nvPr>
        </p:nvSpPr>
        <p:spPr>
          <a:xfrm>
            <a:off x="914402" y="2302671"/>
            <a:ext cx="8080376" cy="959644"/>
          </a:xfrm>
          <a:prstGeom prst="rect">
            <a:avLst/>
          </a:prstGeom>
          <a:noFill/>
          <a:ln>
            <a:noFill/>
          </a:ln>
        </p:spPr>
        <p:txBody>
          <a:bodyPr wrap="square" lIns="91425" tIns="91425" rIns="91425" bIns="91425" anchor="b" anchorCtr="0"/>
          <a:lstStyle>
            <a:lvl1pPr marL="0" marR="0" lvl="0" indent="0" algn="l" rtl="0">
              <a:spcBef>
                <a:spcPts val="788"/>
              </a:spcBef>
              <a:buClr>
                <a:schemeClr val="dk1"/>
              </a:buClr>
              <a:buFont typeface="Arial"/>
              <a:buNone/>
              <a:defRPr sz="3938" b="1" i="0" u="none" strike="noStrike" cap="none">
                <a:solidFill>
                  <a:schemeClr val="dk1"/>
                </a:solidFill>
                <a:latin typeface="Calibri"/>
                <a:ea typeface="Calibri"/>
                <a:cs typeface="Calibri"/>
                <a:sym typeface="Calibri"/>
              </a:defRPr>
            </a:lvl1pPr>
            <a:lvl2pPr marL="763970" marR="0" lvl="1" indent="-3160" algn="l" rtl="0">
              <a:spcBef>
                <a:spcPts val="675"/>
              </a:spcBef>
              <a:buClr>
                <a:schemeClr val="dk1"/>
              </a:buClr>
              <a:buFont typeface="Arial"/>
              <a:buNone/>
              <a:defRPr sz="3375" b="1" i="0" u="none" strike="noStrike" cap="none">
                <a:solidFill>
                  <a:schemeClr val="dk1"/>
                </a:solidFill>
                <a:latin typeface="Calibri"/>
                <a:ea typeface="Calibri"/>
                <a:cs typeface="Calibri"/>
                <a:sym typeface="Calibri"/>
              </a:defRPr>
            </a:lvl2pPr>
            <a:lvl3pPr marL="1527941" marR="0" lvl="2" indent="-964" algn="l" rtl="0">
              <a:spcBef>
                <a:spcPts val="596"/>
              </a:spcBef>
              <a:buClr>
                <a:schemeClr val="dk1"/>
              </a:buClr>
              <a:buFont typeface="Arial"/>
              <a:buNone/>
              <a:defRPr sz="2981" b="1" i="0" u="none" strike="noStrike" cap="none">
                <a:solidFill>
                  <a:schemeClr val="dk1"/>
                </a:solidFill>
                <a:latin typeface="Calibri"/>
                <a:ea typeface="Calibri"/>
                <a:cs typeface="Calibri"/>
                <a:sym typeface="Calibri"/>
              </a:defRPr>
            </a:lvl3pPr>
            <a:lvl4pPr marL="2291911" marR="0" lvl="3" indent="-4124"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4pPr>
            <a:lvl5pPr marL="3055882" marR="0" lvl="4" indent="-1928"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5pPr>
            <a:lvl6pPr marL="3819853" marR="0" lvl="5" indent="-5090"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6pPr>
            <a:lvl7pPr marL="4583823" marR="0" lvl="6" indent="-2894"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7pPr>
            <a:lvl8pPr marL="5347793" marR="0" lvl="7" indent="-695"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8pPr>
            <a:lvl9pPr marL="6111764" marR="0" lvl="8" indent="-3858"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914402" y="3262313"/>
            <a:ext cx="8080376" cy="5926931"/>
          </a:xfrm>
          <a:prstGeom prst="rect">
            <a:avLst/>
          </a:prstGeom>
          <a:noFill/>
          <a:ln>
            <a:noFill/>
          </a:ln>
        </p:spPr>
        <p:txBody>
          <a:bodyPr wrap="square" lIns="91425" tIns="91425" rIns="91425" bIns="91425" anchor="t" anchorCtr="0"/>
          <a:lstStyle>
            <a:lvl1pPr marL="572978" marR="0" lvl="0" indent="-322929"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1pPr>
            <a:lvl2pPr marL="1241452" marR="0" lvl="1" indent="-266330"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2pPr>
            <a:lvl3pPr marL="1909927" marR="0" lvl="2" indent="-193632"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3pPr>
            <a:lvl4pPr marL="2673897" marR="0" lvl="3" indent="-220018"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4pPr>
            <a:lvl5pPr marL="3437868" marR="0" lvl="4" indent="-217822"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5pPr>
            <a:lvl6pPr marL="4201838" marR="0" lvl="5" indent="-220983"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6pPr>
            <a:lvl7pPr marL="4965809" marR="0" lvl="6" indent="-218787"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7pPr>
            <a:lvl8pPr marL="5729778" marR="0" lvl="7" indent="-216589"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8pPr>
            <a:lvl9pPr marL="6493750" marR="0" lvl="8" indent="-219751"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9290054" y="2302671"/>
            <a:ext cx="8083550" cy="959644"/>
          </a:xfrm>
          <a:prstGeom prst="rect">
            <a:avLst/>
          </a:prstGeom>
          <a:noFill/>
          <a:ln>
            <a:noFill/>
          </a:ln>
        </p:spPr>
        <p:txBody>
          <a:bodyPr wrap="square" lIns="91425" tIns="91425" rIns="91425" bIns="91425" anchor="b" anchorCtr="0"/>
          <a:lstStyle>
            <a:lvl1pPr marL="0" marR="0" lvl="0" indent="0" algn="l" rtl="0">
              <a:spcBef>
                <a:spcPts val="788"/>
              </a:spcBef>
              <a:buClr>
                <a:schemeClr val="dk1"/>
              </a:buClr>
              <a:buFont typeface="Arial"/>
              <a:buNone/>
              <a:defRPr sz="3938" b="1" i="0" u="none" strike="noStrike" cap="none">
                <a:solidFill>
                  <a:schemeClr val="dk1"/>
                </a:solidFill>
                <a:latin typeface="Calibri"/>
                <a:ea typeface="Calibri"/>
                <a:cs typeface="Calibri"/>
                <a:sym typeface="Calibri"/>
              </a:defRPr>
            </a:lvl1pPr>
            <a:lvl2pPr marL="763970" marR="0" lvl="1" indent="-3160" algn="l" rtl="0">
              <a:spcBef>
                <a:spcPts val="675"/>
              </a:spcBef>
              <a:buClr>
                <a:schemeClr val="dk1"/>
              </a:buClr>
              <a:buFont typeface="Arial"/>
              <a:buNone/>
              <a:defRPr sz="3375" b="1" i="0" u="none" strike="noStrike" cap="none">
                <a:solidFill>
                  <a:schemeClr val="dk1"/>
                </a:solidFill>
                <a:latin typeface="Calibri"/>
                <a:ea typeface="Calibri"/>
                <a:cs typeface="Calibri"/>
                <a:sym typeface="Calibri"/>
              </a:defRPr>
            </a:lvl2pPr>
            <a:lvl3pPr marL="1527941" marR="0" lvl="2" indent="-964" algn="l" rtl="0">
              <a:spcBef>
                <a:spcPts val="596"/>
              </a:spcBef>
              <a:buClr>
                <a:schemeClr val="dk1"/>
              </a:buClr>
              <a:buFont typeface="Arial"/>
              <a:buNone/>
              <a:defRPr sz="2981" b="1" i="0" u="none" strike="noStrike" cap="none">
                <a:solidFill>
                  <a:schemeClr val="dk1"/>
                </a:solidFill>
                <a:latin typeface="Calibri"/>
                <a:ea typeface="Calibri"/>
                <a:cs typeface="Calibri"/>
                <a:sym typeface="Calibri"/>
              </a:defRPr>
            </a:lvl3pPr>
            <a:lvl4pPr marL="2291911" marR="0" lvl="3" indent="-4124"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4pPr>
            <a:lvl5pPr marL="3055882" marR="0" lvl="4" indent="-1928"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5pPr>
            <a:lvl6pPr marL="3819853" marR="0" lvl="5" indent="-5090"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6pPr>
            <a:lvl7pPr marL="4583823" marR="0" lvl="6" indent="-2894"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7pPr>
            <a:lvl8pPr marL="5347793" marR="0" lvl="7" indent="-695"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8pPr>
            <a:lvl9pPr marL="6111764" marR="0" lvl="8" indent="-3858" algn="l" rtl="0">
              <a:spcBef>
                <a:spcPts val="523"/>
              </a:spcBef>
              <a:buClr>
                <a:schemeClr val="dk1"/>
              </a:buClr>
              <a:buFont typeface="Arial"/>
              <a:buNone/>
              <a:defRPr sz="2616"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9290054" y="3262313"/>
            <a:ext cx="8083550" cy="5926931"/>
          </a:xfrm>
          <a:prstGeom prst="rect">
            <a:avLst/>
          </a:prstGeom>
          <a:noFill/>
          <a:ln>
            <a:noFill/>
          </a:ln>
        </p:spPr>
        <p:txBody>
          <a:bodyPr wrap="square" lIns="91425" tIns="91425" rIns="91425" bIns="91425" anchor="t" anchorCtr="0"/>
          <a:lstStyle>
            <a:lvl1pPr marL="572978" marR="0" lvl="0" indent="-322929"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1pPr>
            <a:lvl2pPr marL="1241452" marR="0" lvl="1" indent="-266330"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2pPr>
            <a:lvl3pPr marL="1909927" marR="0" lvl="2" indent="-193632" algn="l" rtl="0">
              <a:spcBef>
                <a:spcPts val="596"/>
              </a:spcBef>
              <a:buClr>
                <a:schemeClr val="dk1"/>
              </a:buClr>
              <a:buSzPct val="99535"/>
              <a:buFont typeface="Arial"/>
              <a:buChar char="•"/>
              <a:defRPr sz="2981" b="0" i="0" u="none" strike="noStrike" cap="none">
                <a:solidFill>
                  <a:schemeClr val="dk1"/>
                </a:solidFill>
                <a:latin typeface="Calibri"/>
                <a:ea typeface="Calibri"/>
                <a:cs typeface="Calibri"/>
                <a:sym typeface="Calibri"/>
              </a:defRPr>
            </a:lvl3pPr>
            <a:lvl4pPr marL="2673897" marR="0" lvl="3" indent="-220018"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4pPr>
            <a:lvl5pPr marL="3437868" marR="0" lvl="4" indent="-217822"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5pPr>
            <a:lvl6pPr marL="4201838" marR="0" lvl="5" indent="-220983"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6pPr>
            <a:lvl7pPr marL="4965809" marR="0" lvl="6" indent="-218787"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7pPr>
            <a:lvl8pPr marL="5729778" marR="0" lvl="7" indent="-216589"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8pPr>
            <a:lvl9pPr marL="6493750" marR="0" lvl="8" indent="-219751" algn="l" rtl="0">
              <a:spcBef>
                <a:spcPts val="523"/>
              </a:spcBef>
              <a:buClr>
                <a:schemeClr val="dk1"/>
              </a:buClr>
              <a:buSzPct val="100000"/>
              <a:buFont typeface="Arial"/>
              <a:buChar char="•"/>
              <a:defRPr sz="2616"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14400" y="411955"/>
            <a:ext cx="16459200" cy="1714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52" name="Shape 52"/>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914404" y="409575"/>
            <a:ext cx="6016626" cy="1743076"/>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3375" b="1"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61" name="Shape 61"/>
          <p:cNvSpPr txBox="1">
            <a:spLocks noGrp="1"/>
          </p:cNvSpPr>
          <p:nvPr>
            <p:ph type="body" idx="1"/>
          </p:nvPr>
        </p:nvSpPr>
        <p:spPr>
          <a:xfrm>
            <a:off x="7150100" y="409578"/>
            <a:ext cx="10223500" cy="8779670"/>
          </a:xfrm>
          <a:prstGeom prst="rect">
            <a:avLst/>
          </a:prstGeom>
          <a:noFill/>
          <a:ln>
            <a:noFill/>
          </a:ln>
        </p:spPr>
        <p:txBody>
          <a:bodyPr wrap="square" lIns="91425" tIns="91425" rIns="91425" bIns="91425" anchor="t" anchorCtr="0"/>
          <a:lstStyle>
            <a:lvl1pPr marL="572978" marR="0" lvl="0" indent="-228283" algn="l" rtl="0">
              <a:spcBef>
                <a:spcPts val="1086"/>
              </a:spcBef>
              <a:buClr>
                <a:schemeClr val="dk1"/>
              </a:buClr>
              <a:buSzPct val="99744"/>
              <a:buFont typeface="Arial"/>
              <a:buChar char="•"/>
              <a:defRPr sz="5428" b="0" i="0" u="none" strike="noStrike" cap="none">
                <a:solidFill>
                  <a:schemeClr val="dk1"/>
                </a:solidFill>
                <a:latin typeface="Calibri"/>
                <a:ea typeface="Calibri"/>
                <a:cs typeface="Calibri"/>
                <a:sym typeface="Calibri"/>
              </a:defRPr>
            </a:lvl1pPr>
            <a:lvl2pPr marL="1241452" marR="0" lvl="1" indent="-184168" algn="l" rtl="0">
              <a:spcBef>
                <a:spcPts val="934"/>
              </a:spcBef>
              <a:buClr>
                <a:schemeClr val="dk1"/>
              </a:buClr>
              <a:buSzPct val="99702"/>
              <a:buFont typeface="Arial"/>
              <a:buChar char="–"/>
              <a:defRPr sz="4669" b="0" i="0" u="none" strike="noStrike" cap="none">
                <a:solidFill>
                  <a:schemeClr val="dk1"/>
                </a:solidFill>
                <a:latin typeface="Calibri"/>
                <a:ea typeface="Calibri"/>
                <a:cs typeface="Calibri"/>
                <a:sym typeface="Calibri"/>
              </a:defRPr>
            </a:lvl2pPr>
            <a:lvl3pPr marL="1909927" marR="0" lvl="2" indent="-132901"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3pPr>
            <a:lvl4pPr marL="2673897" marR="0" lvl="3" indent="-17179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4pPr>
            <a:lvl5pPr marL="3437868" marR="0" lvl="4" indent="-16960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5pPr>
            <a:lvl6pPr marL="4201838" marR="0" lvl="5" indent="-17276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6pPr>
            <a:lvl7pPr marL="4965809" marR="0" lvl="6" indent="-170567"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7pPr>
            <a:lvl8pPr marL="5729778" marR="0" lvl="7" indent="-16836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8pPr>
            <a:lvl9pPr marL="6493750" marR="0" lvl="8" indent="-171531"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914404" y="2152656"/>
            <a:ext cx="6016626" cy="7036594"/>
          </a:xfrm>
          <a:prstGeom prst="rect">
            <a:avLst/>
          </a:prstGeom>
          <a:noFill/>
          <a:ln>
            <a:noFill/>
          </a:ln>
        </p:spPr>
        <p:txBody>
          <a:bodyPr wrap="square" lIns="91425" tIns="91425" rIns="91425" bIns="91425" anchor="t" anchorCtr="0"/>
          <a:lstStyle>
            <a:lvl1pPr marL="0" marR="0" lvl="0" indent="0" algn="l" rtl="0">
              <a:spcBef>
                <a:spcPts val="450"/>
              </a:spcBef>
              <a:buClr>
                <a:schemeClr val="dk1"/>
              </a:buClr>
              <a:buFont typeface="Arial"/>
              <a:buNone/>
              <a:defRPr sz="2250" b="0" i="0" u="none" strike="noStrike" cap="none">
                <a:solidFill>
                  <a:schemeClr val="dk1"/>
                </a:solidFill>
                <a:latin typeface="Calibri"/>
                <a:ea typeface="Calibri"/>
                <a:cs typeface="Calibri"/>
                <a:sym typeface="Calibri"/>
              </a:defRPr>
            </a:lvl1pPr>
            <a:lvl2pPr marL="763970" marR="0" lvl="1" indent="-3160" algn="l" rtl="0">
              <a:spcBef>
                <a:spcPts val="411"/>
              </a:spcBef>
              <a:buClr>
                <a:schemeClr val="dk1"/>
              </a:buClr>
              <a:buFont typeface="Arial"/>
              <a:buNone/>
              <a:defRPr sz="2053" b="0" i="0" u="none" strike="noStrike" cap="none">
                <a:solidFill>
                  <a:schemeClr val="dk1"/>
                </a:solidFill>
                <a:latin typeface="Calibri"/>
                <a:ea typeface="Calibri"/>
                <a:cs typeface="Calibri"/>
                <a:sym typeface="Calibri"/>
              </a:defRPr>
            </a:lvl2pPr>
            <a:lvl3pPr marL="1527941" marR="0" lvl="2" indent="-964" algn="l" rtl="0">
              <a:spcBef>
                <a:spcPts val="338"/>
              </a:spcBef>
              <a:buClr>
                <a:schemeClr val="dk1"/>
              </a:buClr>
              <a:buFont typeface="Arial"/>
              <a:buNone/>
              <a:defRPr sz="1688" b="0" i="0" u="none" strike="noStrike" cap="none">
                <a:solidFill>
                  <a:schemeClr val="dk1"/>
                </a:solidFill>
                <a:latin typeface="Calibri"/>
                <a:ea typeface="Calibri"/>
                <a:cs typeface="Calibri"/>
                <a:sym typeface="Calibri"/>
              </a:defRPr>
            </a:lvl3pPr>
            <a:lvl4pPr marL="2291911" marR="0" lvl="3" indent="-4124"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4pPr>
            <a:lvl5pPr marL="3055882" marR="0" lvl="4" indent="-1928"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5pPr>
            <a:lvl6pPr marL="3819853" marR="0" lvl="5" indent="-5090"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6pPr>
            <a:lvl7pPr marL="4583823" marR="0" lvl="6" indent="-2894"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7pPr>
            <a:lvl8pPr marL="5347793" marR="0" lvl="7" indent="-695"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8pPr>
            <a:lvl9pPr marL="6111764" marR="0" lvl="8" indent="-3858"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584577" y="7200903"/>
            <a:ext cx="10972800" cy="850105"/>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3375" b="1"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68" name="Shape 68"/>
          <p:cNvSpPr>
            <a:spLocks noGrp="1"/>
          </p:cNvSpPr>
          <p:nvPr>
            <p:ph type="pic" idx="2"/>
          </p:nvPr>
        </p:nvSpPr>
        <p:spPr>
          <a:xfrm>
            <a:off x="3584577" y="919162"/>
            <a:ext cx="10972800" cy="6172200"/>
          </a:xfrm>
          <a:prstGeom prst="rect">
            <a:avLst/>
          </a:prstGeom>
          <a:noFill/>
          <a:ln>
            <a:noFill/>
          </a:ln>
        </p:spPr>
        <p:txBody>
          <a:bodyPr wrap="square" lIns="91425" tIns="91425" rIns="91425" bIns="91425" anchor="t" anchorCtr="0"/>
          <a:lstStyle>
            <a:lvl1pPr marL="0" marR="0" lvl="0" indent="0" algn="l" rtl="0">
              <a:spcBef>
                <a:spcPts val="1086"/>
              </a:spcBef>
              <a:buClr>
                <a:schemeClr val="dk1"/>
              </a:buClr>
              <a:buFont typeface="Arial"/>
              <a:buNone/>
              <a:defRPr sz="5428" b="0" i="0" u="none" strike="noStrike" cap="none">
                <a:solidFill>
                  <a:schemeClr val="dk1"/>
                </a:solidFill>
                <a:latin typeface="Calibri"/>
                <a:ea typeface="Calibri"/>
                <a:cs typeface="Calibri"/>
                <a:sym typeface="Calibri"/>
              </a:defRPr>
            </a:lvl1pPr>
            <a:lvl2pPr marL="763970" marR="0" lvl="1" indent="-3160" algn="l" rtl="0">
              <a:spcBef>
                <a:spcPts val="934"/>
              </a:spcBef>
              <a:buClr>
                <a:schemeClr val="dk1"/>
              </a:buClr>
              <a:buFont typeface="Arial"/>
              <a:buNone/>
              <a:defRPr sz="4669" b="0" i="0" u="none" strike="noStrike" cap="none">
                <a:solidFill>
                  <a:schemeClr val="dk1"/>
                </a:solidFill>
                <a:latin typeface="Calibri"/>
                <a:ea typeface="Calibri"/>
                <a:cs typeface="Calibri"/>
                <a:sym typeface="Calibri"/>
              </a:defRPr>
            </a:lvl2pPr>
            <a:lvl3pPr marL="1527941" marR="0" lvl="2" indent="-964" algn="l" rtl="0">
              <a:spcBef>
                <a:spcPts val="788"/>
              </a:spcBef>
              <a:buClr>
                <a:schemeClr val="dk1"/>
              </a:buClr>
              <a:buFont typeface="Arial"/>
              <a:buNone/>
              <a:defRPr sz="3938" b="0" i="0" u="none" strike="noStrike" cap="none">
                <a:solidFill>
                  <a:schemeClr val="dk1"/>
                </a:solidFill>
                <a:latin typeface="Calibri"/>
                <a:ea typeface="Calibri"/>
                <a:cs typeface="Calibri"/>
                <a:sym typeface="Calibri"/>
              </a:defRPr>
            </a:lvl3pPr>
            <a:lvl4pPr marL="2291911" marR="0" lvl="3" indent="-4124"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4pPr>
            <a:lvl5pPr marL="3055882" marR="0" lvl="4" indent="-1928"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5pPr>
            <a:lvl6pPr marL="3819853" marR="0" lvl="5" indent="-5090"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6pPr>
            <a:lvl7pPr marL="4583823" marR="0" lvl="6" indent="-2894"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7pPr>
            <a:lvl8pPr marL="5347793" marR="0" lvl="7" indent="-695"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8pPr>
            <a:lvl9pPr marL="6111764" marR="0" lvl="8" indent="-3858" algn="l" rtl="0">
              <a:spcBef>
                <a:spcPts val="675"/>
              </a:spcBef>
              <a:buClr>
                <a:schemeClr val="dk1"/>
              </a:buClr>
              <a:buFont typeface="Arial"/>
              <a:buNone/>
              <a:defRPr sz="3375"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3584577" y="8051008"/>
            <a:ext cx="10972800" cy="1207294"/>
          </a:xfrm>
          <a:prstGeom prst="rect">
            <a:avLst/>
          </a:prstGeom>
          <a:noFill/>
          <a:ln>
            <a:noFill/>
          </a:ln>
        </p:spPr>
        <p:txBody>
          <a:bodyPr wrap="square" lIns="91425" tIns="91425" rIns="91425" bIns="91425" anchor="t" anchorCtr="0"/>
          <a:lstStyle>
            <a:lvl1pPr marL="0" marR="0" lvl="0" indent="0" algn="l" rtl="0">
              <a:spcBef>
                <a:spcPts val="450"/>
              </a:spcBef>
              <a:buClr>
                <a:schemeClr val="dk1"/>
              </a:buClr>
              <a:buFont typeface="Arial"/>
              <a:buNone/>
              <a:defRPr sz="2250" b="0" i="0" u="none" strike="noStrike" cap="none">
                <a:solidFill>
                  <a:schemeClr val="dk1"/>
                </a:solidFill>
                <a:latin typeface="Calibri"/>
                <a:ea typeface="Calibri"/>
                <a:cs typeface="Calibri"/>
                <a:sym typeface="Calibri"/>
              </a:defRPr>
            </a:lvl1pPr>
            <a:lvl2pPr marL="763970" marR="0" lvl="1" indent="-3160" algn="l" rtl="0">
              <a:spcBef>
                <a:spcPts val="411"/>
              </a:spcBef>
              <a:buClr>
                <a:schemeClr val="dk1"/>
              </a:buClr>
              <a:buFont typeface="Arial"/>
              <a:buNone/>
              <a:defRPr sz="2053" b="0" i="0" u="none" strike="noStrike" cap="none">
                <a:solidFill>
                  <a:schemeClr val="dk1"/>
                </a:solidFill>
                <a:latin typeface="Calibri"/>
                <a:ea typeface="Calibri"/>
                <a:cs typeface="Calibri"/>
                <a:sym typeface="Calibri"/>
              </a:defRPr>
            </a:lvl2pPr>
            <a:lvl3pPr marL="1527941" marR="0" lvl="2" indent="-964" algn="l" rtl="0">
              <a:spcBef>
                <a:spcPts val="338"/>
              </a:spcBef>
              <a:buClr>
                <a:schemeClr val="dk1"/>
              </a:buClr>
              <a:buFont typeface="Arial"/>
              <a:buNone/>
              <a:defRPr sz="1688" b="0" i="0" u="none" strike="noStrike" cap="none">
                <a:solidFill>
                  <a:schemeClr val="dk1"/>
                </a:solidFill>
                <a:latin typeface="Calibri"/>
                <a:ea typeface="Calibri"/>
                <a:cs typeface="Calibri"/>
                <a:sym typeface="Calibri"/>
              </a:defRPr>
            </a:lvl3pPr>
            <a:lvl4pPr marL="2291911" marR="0" lvl="3" indent="-4124"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4pPr>
            <a:lvl5pPr marL="3055882" marR="0" lvl="4" indent="-1928"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5pPr>
            <a:lvl6pPr marL="3819853" marR="0" lvl="5" indent="-5090"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6pPr>
            <a:lvl7pPr marL="4583823" marR="0" lvl="6" indent="-2894"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7pPr>
            <a:lvl8pPr marL="5347793" marR="0" lvl="7" indent="-695"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8pPr>
            <a:lvl9pPr marL="6111764" marR="0" lvl="8" indent="-3858" algn="l" rtl="0">
              <a:spcBef>
                <a:spcPts val="298"/>
              </a:spcBef>
              <a:buClr>
                <a:schemeClr val="dk1"/>
              </a:buClr>
              <a:buFont typeface="Arial"/>
              <a:buNone/>
              <a:defRPr sz="1491"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914400" y="411955"/>
            <a:ext cx="16459200" cy="1714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75" name="Shape 75"/>
          <p:cNvSpPr txBox="1">
            <a:spLocks noGrp="1"/>
          </p:cNvSpPr>
          <p:nvPr>
            <p:ph type="body" idx="1"/>
          </p:nvPr>
        </p:nvSpPr>
        <p:spPr>
          <a:xfrm rot="5400000">
            <a:off x="5749528" y="-2434825"/>
            <a:ext cx="6788944" cy="16459200"/>
          </a:xfrm>
          <a:prstGeom prst="rect">
            <a:avLst/>
          </a:prstGeom>
          <a:noFill/>
          <a:ln>
            <a:noFill/>
          </a:ln>
        </p:spPr>
        <p:txBody>
          <a:bodyPr wrap="square" lIns="91425" tIns="91425" rIns="91425" bIns="91425" anchor="t" anchorCtr="0"/>
          <a:lstStyle>
            <a:lvl1pPr marL="572978" marR="0" lvl="0" indent="-228283" algn="l" rtl="0">
              <a:spcBef>
                <a:spcPts val="1086"/>
              </a:spcBef>
              <a:buClr>
                <a:schemeClr val="dk1"/>
              </a:buClr>
              <a:buSzPct val="99744"/>
              <a:buFont typeface="Arial"/>
              <a:buChar char="•"/>
              <a:defRPr sz="5428" b="0" i="0" u="none" strike="noStrike" cap="none">
                <a:solidFill>
                  <a:schemeClr val="dk1"/>
                </a:solidFill>
                <a:latin typeface="Calibri"/>
                <a:ea typeface="Calibri"/>
                <a:cs typeface="Calibri"/>
                <a:sym typeface="Calibri"/>
              </a:defRPr>
            </a:lvl1pPr>
            <a:lvl2pPr marL="1241452" marR="0" lvl="1" indent="-184168" algn="l" rtl="0">
              <a:spcBef>
                <a:spcPts val="934"/>
              </a:spcBef>
              <a:buClr>
                <a:schemeClr val="dk1"/>
              </a:buClr>
              <a:buSzPct val="99702"/>
              <a:buFont typeface="Arial"/>
              <a:buChar char="–"/>
              <a:defRPr sz="4669" b="0" i="0" u="none" strike="noStrike" cap="none">
                <a:solidFill>
                  <a:schemeClr val="dk1"/>
                </a:solidFill>
                <a:latin typeface="Calibri"/>
                <a:ea typeface="Calibri"/>
                <a:cs typeface="Calibri"/>
                <a:sym typeface="Calibri"/>
              </a:defRPr>
            </a:lvl2pPr>
            <a:lvl3pPr marL="1909927" marR="0" lvl="2" indent="-132901"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3pPr>
            <a:lvl4pPr marL="2673897" marR="0" lvl="3" indent="-17179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4pPr>
            <a:lvl5pPr marL="3437868" marR="0" lvl="4" indent="-16960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5pPr>
            <a:lvl6pPr marL="4201838" marR="0" lvl="5" indent="-17276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6pPr>
            <a:lvl7pPr marL="4965809" marR="0" lvl="6" indent="-170567"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7pPr>
            <a:lvl8pPr marL="5729778" marR="0" lvl="7" indent="-16836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8pPr>
            <a:lvl9pPr marL="6493750" marR="0" lvl="8" indent="-171531"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35415142" y="5349482"/>
            <a:ext cx="21066918" cy="12344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7313" b="0" i="0" u="none" strike="noStrike" cap="none">
                <a:solidFill>
                  <a:schemeClr val="dk1"/>
                </a:solidFill>
                <a:latin typeface="Calibri"/>
                <a:ea typeface="Calibri"/>
                <a:cs typeface="Calibri"/>
                <a:sym typeface="Calibri"/>
              </a:defRPr>
            </a:lvl1pPr>
            <a:lvl2pPr lvl="1" indent="0">
              <a:spcBef>
                <a:spcPts val="0"/>
              </a:spcBef>
              <a:buNone/>
              <a:defRPr sz="759"/>
            </a:lvl2pPr>
            <a:lvl3pPr lvl="2" indent="0">
              <a:spcBef>
                <a:spcPts val="0"/>
              </a:spcBef>
              <a:buNone/>
              <a:defRPr sz="759"/>
            </a:lvl3pPr>
            <a:lvl4pPr lvl="3" indent="0">
              <a:spcBef>
                <a:spcPts val="0"/>
              </a:spcBef>
              <a:buNone/>
              <a:defRPr sz="759"/>
            </a:lvl4pPr>
            <a:lvl5pPr lvl="4" indent="0">
              <a:spcBef>
                <a:spcPts val="0"/>
              </a:spcBef>
              <a:buNone/>
              <a:defRPr sz="759"/>
            </a:lvl5pPr>
            <a:lvl6pPr lvl="5" indent="0">
              <a:spcBef>
                <a:spcPts val="0"/>
              </a:spcBef>
              <a:buNone/>
              <a:defRPr sz="759"/>
            </a:lvl6pPr>
            <a:lvl7pPr lvl="6" indent="0">
              <a:spcBef>
                <a:spcPts val="0"/>
              </a:spcBef>
              <a:buNone/>
              <a:defRPr sz="759"/>
            </a:lvl7pPr>
            <a:lvl8pPr lvl="7" indent="0">
              <a:spcBef>
                <a:spcPts val="0"/>
              </a:spcBef>
              <a:buNone/>
              <a:defRPr sz="759"/>
            </a:lvl8pPr>
            <a:lvl9pPr lvl="8" indent="0">
              <a:spcBef>
                <a:spcPts val="0"/>
              </a:spcBef>
              <a:buNone/>
              <a:defRPr sz="759"/>
            </a:lvl9pPr>
          </a:lstStyle>
          <a:p>
            <a:endParaRPr/>
          </a:p>
        </p:txBody>
      </p:sp>
      <p:sp>
        <p:nvSpPr>
          <p:cNvPr id="81" name="Shape 81"/>
          <p:cNvSpPr txBox="1">
            <a:spLocks noGrp="1"/>
          </p:cNvSpPr>
          <p:nvPr>
            <p:ph type="body" idx="1"/>
          </p:nvPr>
        </p:nvSpPr>
        <p:spPr>
          <a:xfrm rot="5400000">
            <a:off x="10573941" y="-6842519"/>
            <a:ext cx="21066918" cy="36728399"/>
          </a:xfrm>
          <a:prstGeom prst="rect">
            <a:avLst/>
          </a:prstGeom>
          <a:noFill/>
          <a:ln>
            <a:noFill/>
          </a:ln>
        </p:spPr>
        <p:txBody>
          <a:bodyPr wrap="square" lIns="91425" tIns="91425" rIns="91425" bIns="91425" anchor="t" anchorCtr="0"/>
          <a:lstStyle>
            <a:lvl1pPr marL="572978" marR="0" lvl="0" indent="-228283" algn="l" rtl="0">
              <a:spcBef>
                <a:spcPts val="1086"/>
              </a:spcBef>
              <a:buClr>
                <a:schemeClr val="dk1"/>
              </a:buClr>
              <a:buSzPct val="99744"/>
              <a:buFont typeface="Arial"/>
              <a:buChar char="•"/>
              <a:defRPr sz="5428" b="0" i="0" u="none" strike="noStrike" cap="none">
                <a:solidFill>
                  <a:schemeClr val="dk1"/>
                </a:solidFill>
                <a:latin typeface="Calibri"/>
                <a:ea typeface="Calibri"/>
                <a:cs typeface="Calibri"/>
                <a:sym typeface="Calibri"/>
              </a:defRPr>
            </a:lvl1pPr>
            <a:lvl2pPr marL="1241452" marR="0" lvl="1" indent="-184168" algn="l" rtl="0">
              <a:spcBef>
                <a:spcPts val="934"/>
              </a:spcBef>
              <a:buClr>
                <a:schemeClr val="dk1"/>
              </a:buClr>
              <a:buSzPct val="99702"/>
              <a:buFont typeface="Arial"/>
              <a:buChar char="–"/>
              <a:defRPr sz="4669" b="0" i="0" u="none" strike="noStrike" cap="none">
                <a:solidFill>
                  <a:schemeClr val="dk1"/>
                </a:solidFill>
                <a:latin typeface="Calibri"/>
                <a:ea typeface="Calibri"/>
                <a:cs typeface="Calibri"/>
                <a:sym typeface="Calibri"/>
              </a:defRPr>
            </a:lvl2pPr>
            <a:lvl3pPr marL="1909927" marR="0" lvl="2" indent="-132901" algn="l" rtl="0">
              <a:spcBef>
                <a:spcPts val="788"/>
              </a:spcBef>
              <a:buClr>
                <a:schemeClr val="dk1"/>
              </a:buClr>
              <a:buSzPct val="100365"/>
              <a:buFont typeface="Arial"/>
              <a:buChar char="•"/>
              <a:defRPr sz="3938" b="0" i="0" u="none" strike="noStrike" cap="none">
                <a:solidFill>
                  <a:schemeClr val="dk1"/>
                </a:solidFill>
                <a:latin typeface="Calibri"/>
                <a:ea typeface="Calibri"/>
                <a:cs typeface="Calibri"/>
                <a:sym typeface="Calibri"/>
              </a:defRPr>
            </a:lvl3pPr>
            <a:lvl4pPr marL="2673897" marR="0" lvl="3" indent="-17179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4pPr>
            <a:lvl5pPr marL="3437868" marR="0" lvl="4" indent="-16960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5pPr>
            <a:lvl6pPr marL="4201838" marR="0" lvl="5" indent="-172762"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6pPr>
            <a:lvl7pPr marL="4965809" marR="0" lvl="6" indent="-170567"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7pPr>
            <a:lvl8pPr marL="5729778" marR="0" lvl="7" indent="-168368"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8pPr>
            <a:lvl9pPr marL="6493750" marR="0" lvl="8" indent="-171531" algn="l" rtl="0">
              <a:spcBef>
                <a:spcPts val="675"/>
              </a:spcBef>
              <a:buClr>
                <a:schemeClr val="dk1"/>
              </a:buClr>
              <a:buSzPct val="100000"/>
              <a:buFont typeface="Arial"/>
              <a:buChar char="•"/>
              <a:defRPr sz="3375"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9000" r="-9000"/>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0" y="411955"/>
            <a:ext cx="16459200" cy="1714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17334"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914400" y="2400303"/>
            <a:ext cx="16459200" cy="6788944"/>
          </a:xfrm>
          <a:prstGeom prst="rect">
            <a:avLst/>
          </a:prstGeom>
          <a:noFill/>
          <a:ln>
            <a:noFill/>
          </a:ln>
        </p:spPr>
        <p:txBody>
          <a:bodyPr wrap="square" lIns="91425" tIns="91425" rIns="91425" bIns="91425" anchor="t" anchorCtr="0"/>
          <a:lstStyle>
            <a:lvl1pPr marL="1358171" marR="0" lvl="0" indent="-541116" algn="l" rtl="0">
              <a:spcBef>
                <a:spcPts val="2573"/>
              </a:spcBef>
              <a:buClr>
                <a:schemeClr val="dk1"/>
              </a:buClr>
              <a:buSzPct val="99744"/>
              <a:buFont typeface="Arial"/>
              <a:buChar char="•"/>
              <a:defRPr sz="12867" b="0" i="0" u="none" strike="noStrike" cap="none">
                <a:solidFill>
                  <a:schemeClr val="dk1"/>
                </a:solidFill>
                <a:latin typeface="Calibri"/>
                <a:ea typeface="Calibri"/>
                <a:cs typeface="Calibri"/>
                <a:sym typeface="Calibri"/>
              </a:defRPr>
            </a:lvl1pPr>
            <a:lvl2pPr marL="2942702" marR="0" lvl="1" indent="-436547" algn="l" rtl="0">
              <a:spcBef>
                <a:spcPts val="2213"/>
              </a:spcBef>
              <a:buClr>
                <a:schemeClr val="dk1"/>
              </a:buClr>
              <a:buSzPct val="99702"/>
              <a:buFont typeface="Arial"/>
              <a:buChar char="–"/>
              <a:defRPr sz="11067" b="0" i="0" u="none" strike="noStrike" cap="none">
                <a:solidFill>
                  <a:schemeClr val="dk1"/>
                </a:solidFill>
                <a:latin typeface="Calibri"/>
                <a:ea typeface="Calibri"/>
                <a:cs typeface="Calibri"/>
                <a:sym typeface="Calibri"/>
              </a:defRPr>
            </a:lvl2pPr>
            <a:lvl3pPr marL="4527234" marR="0" lvl="2" indent="-315025" algn="l" rtl="0">
              <a:spcBef>
                <a:spcPts val="1867"/>
              </a:spcBef>
              <a:buClr>
                <a:schemeClr val="dk1"/>
              </a:buClr>
              <a:buSzPct val="100365"/>
              <a:buFont typeface="Arial"/>
              <a:buChar char="•"/>
              <a:defRPr sz="9334" b="0" i="0" u="none" strike="noStrike" cap="none">
                <a:solidFill>
                  <a:schemeClr val="dk1"/>
                </a:solidFill>
                <a:latin typeface="Calibri"/>
                <a:ea typeface="Calibri"/>
                <a:cs typeface="Calibri"/>
                <a:sym typeface="Calibri"/>
              </a:defRPr>
            </a:lvl3pPr>
            <a:lvl4pPr marL="6338125" marR="0" lvl="3" indent="-407225"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4pPr>
            <a:lvl5pPr marL="8149019" marR="0" lvl="4" indent="-402019"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5pPr>
            <a:lvl6pPr marL="9959911" marR="0" lvl="5" indent="-409510"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6pPr>
            <a:lvl7pPr marL="11770806" marR="0" lvl="6" indent="-404306"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7pPr>
            <a:lvl8pPr marL="13581697" marR="0" lvl="7" indent="-399096"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8pPr>
            <a:lvl9pPr marL="15392592" marR="0" lvl="8" indent="-406592" algn="l" rtl="0">
              <a:spcBef>
                <a:spcPts val="1600"/>
              </a:spcBef>
              <a:buClr>
                <a:schemeClr val="dk1"/>
              </a:buClr>
              <a:buSzPct val="100000"/>
              <a:buFont typeface="Arial"/>
              <a:buChar char="•"/>
              <a:defRPr sz="8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a:spLocks noGrp="1"/>
          </p:cNvSpPr>
          <p:nvPr>
            <p:ph type="dt" idx="10"/>
          </p:nvPr>
        </p:nvSpPr>
        <p:spPr>
          <a:xfrm>
            <a:off x="914401" y="9534528"/>
            <a:ext cx="4267200" cy="547688"/>
          </a:xfrm>
          <a:prstGeom prst="rect">
            <a:avLst/>
          </a:prstGeom>
          <a:noFill/>
          <a:ln>
            <a:noFill/>
          </a:ln>
        </p:spPr>
        <p:txBody>
          <a:bodyPr wrap="square" lIns="91425" tIns="91425" rIns="91425" bIns="91425" anchor="ctr" anchorCtr="0"/>
          <a:lstStyle>
            <a:lvl1pPr marL="0" marR="0" lvl="0" indent="0" algn="l"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6248400" y="9534528"/>
            <a:ext cx="5791200" cy="547688"/>
          </a:xfrm>
          <a:prstGeom prst="rect">
            <a:avLst/>
          </a:prstGeom>
          <a:noFill/>
          <a:ln>
            <a:noFill/>
          </a:ln>
        </p:spPr>
        <p:txBody>
          <a:bodyPr wrap="square" lIns="91425" tIns="91425" rIns="91425" bIns="91425" anchor="ctr" anchorCtr="0"/>
          <a:lstStyle>
            <a:lvl1pPr marL="0" marR="0" lvl="0" indent="0" algn="ctr" rtl="0">
              <a:spcBef>
                <a:spcPts val="0"/>
              </a:spcBef>
              <a:buNone/>
              <a:defRPr sz="2053" b="0" i="0" u="none" strike="noStrike" cap="none">
                <a:solidFill>
                  <a:srgbClr val="888888"/>
                </a:solidFill>
                <a:latin typeface="Calibri"/>
                <a:ea typeface="Calibri"/>
                <a:cs typeface="Calibri"/>
                <a:sym typeface="Calibri"/>
              </a:defRPr>
            </a:lvl1pPr>
            <a:lvl2pPr marL="797027" marR="0" lvl="1" indent="-4070" algn="l" rtl="0">
              <a:spcBef>
                <a:spcPts val="0"/>
              </a:spcBef>
              <a:buNone/>
              <a:defRPr sz="3111" b="0" i="0" u="none" strike="noStrike" cap="none">
                <a:solidFill>
                  <a:schemeClr val="dk1"/>
                </a:solidFill>
                <a:latin typeface="Calibri"/>
                <a:ea typeface="Calibri"/>
                <a:cs typeface="Calibri"/>
                <a:sym typeface="Calibri"/>
              </a:defRPr>
            </a:lvl2pPr>
            <a:lvl3pPr marL="1594055" marR="0" lvl="2" indent="-2784" algn="l" rtl="0">
              <a:spcBef>
                <a:spcPts val="0"/>
              </a:spcBef>
              <a:buNone/>
              <a:defRPr sz="3111" b="0" i="0" u="none" strike="noStrike" cap="none">
                <a:solidFill>
                  <a:schemeClr val="dk1"/>
                </a:solidFill>
                <a:latin typeface="Calibri"/>
                <a:ea typeface="Calibri"/>
                <a:cs typeface="Calibri"/>
                <a:sym typeface="Calibri"/>
              </a:defRPr>
            </a:lvl3pPr>
            <a:lvl4pPr marL="2391081" marR="0" lvl="3" indent="-1496" algn="l" rtl="0">
              <a:spcBef>
                <a:spcPts val="0"/>
              </a:spcBef>
              <a:buNone/>
              <a:defRPr sz="3111" b="0" i="0" u="none" strike="noStrike" cap="none">
                <a:solidFill>
                  <a:schemeClr val="dk1"/>
                </a:solidFill>
                <a:latin typeface="Calibri"/>
                <a:ea typeface="Calibri"/>
                <a:cs typeface="Calibri"/>
                <a:sym typeface="Calibri"/>
              </a:defRPr>
            </a:lvl4pPr>
            <a:lvl5pPr marL="3188108" marR="0" lvl="4" indent="-210" algn="l" rtl="0">
              <a:spcBef>
                <a:spcPts val="0"/>
              </a:spcBef>
              <a:buNone/>
              <a:defRPr sz="3111" b="0" i="0" u="none" strike="noStrike" cap="none">
                <a:solidFill>
                  <a:schemeClr val="dk1"/>
                </a:solidFill>
                <a:latin typeface="Calibri"/>
                <a:ea typeface="Calibri"/>
                <a:cs typeface="Calibri"/>
                <a:sym typeface="Calibri"/>
              </a:defRPr>
            </a:lvl5pPr>
            <a:lvl6pPr marL="3985137" marR="0" lvl="5" indent="-4283" algn="l" rtl="0">
              <a:spcBef>
                <a:spcPts val="0"/>
              </a:spcBef>
              <a:buNone/>
              <a:defRPr sz="3111" b="0" i="0" u="none" strike="noStrike" cap="none">
                <a:solidFill>
                  <a:schemeClr val="dk1"/>
                </a:solidFill>
                <a:latin typeface="Calibri"/>
                <a:ea typeface="Calibri"/>
                <a:cs typeface="Calibri"/>
                <a:sym typeface="Calibri"/>
              </a:defRPr>
            </a:lvl6pPr>
            <a:lvl7pPr marL="4782163" marR="0" lvl="6" indent="-2995" algn="l" rtl="0">
              <a:spcBef>
                <a:spcPts val="0"/>
              </a:spcBef>
              <a:buNone/>
              <a:defRPr sz="3111" b="0" i="0" u="none" strike="noStrike" cap="none">
                <a:solidFill>
                  <a:schemeClr val="dk1"/>
                </a:solidFill>
                <a:latin typeface="Calibri"/>
                <a:ea typeface="Calibri"/>
                <a:cs typeface="Calibri"/>
                <a:sym typeface="Calibri"/>
              </a:defRPr>
            </a:lvl7pPr>
            <a:lvl8pPr marL="5579189" marR="0" lvl="7" indent="-1706" algn="l" rtl="0">
              <a:spcBef>
                <a:spcPts val="0"/>
              </a:spcBef>
              <a:buNone/>
              <a:defRPr sz="3111" b="0" i="0" u="none" strike="noStrike" cap="none">
                <a:solidFill>
                  <a:schemeClr val="dk1"/>
                </a:solidFill>
                <a:latin typeface="Calibri"/>
                <a:ea typeface="Calibri"/>
                <a:cs typeface="Calibri"/>
                <a:sym typeface="Calibri"/>
              </a:defRPr>
            </a:lvl8pPr>
            <a:lvl9pPr marL="6376218" marR="0" lvl="8" indent="-420" algn="l" rtl="0">
              <a:spcBef>
                <a:spcPts val="0"/>
              </a:spcBef>
              <a:buNone/>
              <a:defRPr sz="3111"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13106401" y="9534528"/>
            <a:ext cx="4267200" cy="547688"/>
          </a:xfrm>
          <a:prstGeom prst="rect">
            <a:avLst/>
          </a:prstGeom>
          <a:noFill/>
          <a:ln>
            <a:noFill/>
          </a:ln>
        </p:spPr>
        <p:txBody>
          <a:bodyPr wrap="square" lIns="543225" tIns="271600" rIns="543225" bIns="271600" anchor="ctr" anchorCtr="0">
            <a:noAutofit/>
          </a:bodyPr>
          <a:lstStyle/>
          <a:p>
            <a:pPr algn="r">
              <a:buSzPct val="25000"/>
            </a:pPr>
            <a:fld id="{00000000-1234-1234-1234-123412341234}" type="slidenum">
              <a:rPr lang="en-US" sz="2053" smtClean="0">
                <a:solidFill>
                  <a:srgbClr val="888888"/>
                </a:solidFill>
                <a:latin typeface="Calibri"/>
                <a:ea typeface="Calibri"/>
                <a:cs typeface="Calibri"/>
                <a:sym typeface="Calibri"/>
              </a:rPr>
              <a:pPr algn="r">
                <a:buSzPct val="25000"/>
              </a:pPr>
              <a:t>‹#›</a:t>
            </a:fld>
            <a:endParaRPr lang="en-US" sz="2053">
              <a:solidFill>
                <a:srgbClr val="888888"/>
              </a:solidFill>
              <a:latin typeface="Calibri"/>
              <a:ea typeface="Calibri"/>
              <a:cs typeface="Calibri"/>
              <a:sym typeface="Calibri"/>
            </a:endParaRPr>
          </a:p>
        </p:txBody>
      </p:sp>
      <p:sp>
        <p:nvSpPr>
          <p:cNvPr id="8" name="Rectangle 7"/>
          <p:cNvSpPr/>
          <p:nvPr userDrawn="1"/>
        </p:nvSpPr>
        <p:spPr>
          <a:xfrm>
            <a:off x="0" y="0"/>
            <a:ext cx="18288000" cy="1637567"/>
          </a:xfrm>
          <a:prstGeom prst="rect">
            <a:avLst/>
          </a:prstGeom>
          <a:solidFill>
            <a:srgbClr val="1921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
          </a:p>
        </p:txBody>
      </p:sp>
    </p:spTree>
  </p:cSld>
  <p:clrMap bg1="lt1" tx1="dk1" bg2="lt2" tx2="dk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9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22617054"/>
              </p:ext>
            </p:extLst>
          </p:nvPr>
        </p:nvGraphicFramePr>
        <p:xfrm>
          <a:off x="5940383" y="1729998"/>
          <a:ext cx="5790888" cy="8454474"/>
        </p:xfrm>
        <a:graphic>
          <a:graphicData uri="http://schemas.openxmlformats.org/drawingml/2006/table">
            <a:tbl>
              <a:tblPr firstRow="1" bandRow="1">
                <a:tableStyleId>{69012ECD-51FC-41F1-AA8D-1B2483CD663E}</a:tableStyleId>
              </a:tblPr>
              <a:tblGrid>
                <a:gridCol w="5790888">
                  <a:extLst>
                    <a:ext uri="{9D8B030D-6E8A-4147-A177-3AD203B41FA5}">
                      <a16:colId xmlns:a16="http://schemas.microsoft.com/office/drawing/2014/main" val="2659896959"/>
                    </a:ext>
                  </a:extLst>
                </a:gridCol>
              </a:tblGrid>
              <a:tr h="247500">
                <a:tc>
                  <a:txBody>
                    <a:bodyPr/>
                    <a:lstStyle/>
                    <a:p>
                      <a:pPr marL="0" marR="0" lvl="0" indent="0" algn="ctr" rtl="0">
                        <a:spcBef>
                          <a:spcPts val="0"/>
                        </a:spcBef>
                        <a:buSzPct val="25000"/>
                        <a:buNone/>
                      </a:pPr>
                      <a:r>
                        <a:rPr lang="en-US" sz="1400" u="none" strike="noStrike" cap="none" dirty="0">
                          <a:solidFill>
                            <a:schemeClr val="bg1"/>
                          </a:solidFill>
                          <a:latin typeface="+mn-lt"/>
                          <a:sym typeface="Arial"/>
                        </a:rPr>
                        <a:t>Results</a:t>
                      </a:r>
                      <a:endParaRPr lang="en-US" sz="1400" b="1" i="0" u="none" strike="noStrike" cap="none" dirty="0">
                        <a:solidFill>
                          <a:srgbClr val="FFFFFF"/>
                        </a:solidFill>
                        <a:latin typeface="+mn-lt"/>
                        <a:ea typeface="Arial"/>
                        <a:cs typeface="Arial"/>
                        <a:sym typeface="Arial"/>
                      </a:endParaRPr>
                    </a:p>
                  </a:txBody>
                  <a:tcPr marL="32147" marR="32147" marT="16073" marB="16073">
                    <a:solidFill>
                      <a:srgbClr val="192168"/>
                    </a:solidFill>
                  </a:tcPr>
                </a:tc>
                <a:extLst>
                  <a:ext uri="{0D108BD9-81ED-4DB2-BD59-A6C34878D82A}">
                    <a16:rowId xmlns:a16="http://schemas.microsoft.com/office/drawing/2014/main" val="819409494"/>
                  </a:ext>
                </a:extLst>
              </a:tr>
              <a:tr h="8206974">
                <a:tc>
                  <a:txBody>
                    <a:bodyPr/>
                    <a:lstStyle/>
                    <a:p>
                      <a:pPr algn="l">
                        <a:spcBef>
                          <a:spcPts val="600"/>
                        </a:spcBef>
                        <a:buNone/>
                      </a:pPr>
                      <a:endParaRPr lang="en-US" sz="8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11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r>
                        <a:rPr lang="en-US" sz="800" dirty="0">
                          <a:latin typeface="+mj-lt"/>
                        </a:rPr>
                        <a:t>      </a:t>
                      </a:r>
                    </a:p>
                    <a:p>
                      <a:pPr algn="l">
                        <a:buNone/>
                      </a:pPr>
                      <a:r>
                        <a:rPr lang="en-US" sz="800" b="1" i="1" dirty="0">
                          <a:latin typeface="+mj-lt"/>
                        </a:rPr>
                        <a:t>     </a:t>
                      </a:r>
                    </a:p>
                    <a:p>
                      <a:pPr algn="l">
                        <a:buNone/>
                      </a:pPr>
                      <a:r>
                        <a:rPr lang="en-US" sz="800" b="1" i="1" dirty="0">
                          <a:latin typeface="+mj-lt"/>
                        </a:rPr>
                        <a:t>  </a:t>
                      </a:r>
                      <a:r>
                        <a:rPr lang="en-US" sz="1400" b="1" i="1" dirty="0">
                          <a:latin typeface="+mj-lt"/>
                        </a:rPr>
                        <a:t>Cognitive debriefing </a:t>
                      </a:r>
                    </a:p>
                    <a:p>
                      <a:pPr algn="l">
                        <a:buNone/>
                      </a:pPr>
                      <a:endParaRPr lang="en-US" sz="1400" b="1" dirty="0">
                        <a:latin typeface="+mj-lt"/>
                      </a:endParaRPr>
                    </a:p>
                    <a:p>
                      <a:pPr algn="l">
                        <a:buNone/>
                      </a:pPr>
                      <a:endParaRPr lang="en-US" sz="800" b="1"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p>
                      <a:pPr algn="l">
                        <a:buNone/>
                      </a:pPr>
                      <a:endParaRPr lang="en-US" sz="800" dirty="0">
                        <a:latin typeface="+mj-lt"/>
                      </a:endParaRPr>
                    </a:p>
                  </a:txBody>
                  <a:tcPr marL="32147" marR="32147" marT="16073" marB="16073">
                    <a:solidFill>
                      <a:schemeClr val="bg1"/>
                    </a:solidFill>
                  </a:tcPr>
                </a:tc>
                <a:extLst>
                  <a:ext uri="{0D108BD9-81ED-4DB2-BD59-A6C34878D82A}">
                    <a16:rowId xmlns:a16="http://schemas.microsoft.com/office/drawing/2014/main" val="3964871835"/>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91649505"/>
              </p:ext>
            </p:extLst>
          </p:nvPr>
        </p:nvGraphicFramePr>
        <p:xfrm>
          <a:off x="227624" y="1767385"/>
          <a:ext cx="5568491" cy="8417087"/>
        </p:xfrm>
        <a:graphic>
          <a:graphicData uri="http://schemas.openxmlformats.org/drawingml/2006/table">
            <a:tbl>
              <a:tblPr firstRow="1" bandRow="1">
                <a:tableStyleId>{69012ECD-51FC-41F1-AA8D-1B2483CD663E}</a:tableStyleId>
              </a:tblPr>
              <a:tblGrid>
                <a:gridCol w="5568491">
                  <a:extLst>
                    <a:ext uri="{9D8B030D-6E8A-4147-A177-3AD203B41FA5}">
                      <a16:colId xmlns:a16="http://schemas.microsoft.com/office/drawing/2014/main" val="20000"/>
                    </a:ext>
                  </a:extLst>
                </a:gridCol>
              </a:tblGrid>
              <a:tr h="320603">
                <a:tc>
                  <a:txBody>
                    <a:bodyPr/>
                    <a:lstStyle/>
                    <a:p>
                      <a:pPr lvl="0" algn="ctr"/>
                      <a:r>
                        <a:rPr lang="en-US" sz="1400" u="none" strike="noStrike" cap="none" dirty="0">
                          <a:solidFill>
                            <a:schemeClr val="bg1"/>
                          </a:solidFill>
                          <a:latin typeface="+mn-lt"/>
                          <a:sym typeface="Arial"/>
                        </a:rPr>
                        <a:t>Background</a:t>
                      </a:r>
                      <a:endParaRPr lang="en-US" sz="1400" dirty="0">
                        <a:solidFill>
                          <a:schemeClr val="bg1"/>
                        </a:solidFill>
                        <a:latin typeface="+mj-lt"/>
                      </a:endParaRPr>
                    </a:p>
                  </a:txBody>
                  <a:tcPr marL="32147" marR="32147" marT="16073" marB="16073">
                    <a:solidFill>
                      <a:srgbClr val="192168"/>
                    </a:solidFill>
                  </a:tcPr>
                </a:tc>
                <a:extLst>
                  <a:ext uri="{0D108BD9-81ED-4DB2-BD59-A6C34878D82A}">
                    <a16:rowId xmlns:a16="http://schemas.microsoft.com/office/drawing/2014/main" val="10000"/>
                  </a:ext>
                </a:extLst>
              </a:tr>
              <a:tr h="2168168">
                <a:tc>
                  <a:txBody>
                    <a:bodyPr/>
                    <a:lstStyle/>
                    <a:p>
                      <a:pPr marL="457200" indent="-457200">
                        <a:buFont typeface="Arial" panose="020B0604020202020204" pitchFamily="34" charset="0"/>
                        <a:buChar char="•"/>
                      </a:pPr>
                      <a:endParaRPr lang="en-US" sz="1400" baseline="0" dirty="0"/>
                    </a:p>
                    <a:p>
                      <a:pPr marL="0" indent="0">
                        <a:buFont typeface="Arial" panose="020B0604020202020204" pitchFamily="34" charset="0"/>
                        <a:buNone/>
                      </a:pPr>
                      <a:endParaRPr lang="en-US" sz="1600" baseline="0" dirty="0">
                        <a:latin typeface="Calibri" panose="020F0502020204030204" pitchFamily="34" charset="0"/>
                        <a:ea typeface="Calibri" panose="020F0502020204030204" pitchFamily="34" charset="0"/>
                        <a:cs typeface="Calibri" panose="020F0502020204030204" pitchFamily="34" charset="0"/>
                      </a:endParaRPr>
                    </a:p>
                    <a:p>
                      <a:pPr marL="182880" indent="0">
                        <a:buFont typeface="Arial" panose="020B0604020202020204" pitchFamily="34" charset="0"/>
                        <a:buNone/>
                      </a:pPr>
                      <a:endParaRPr lang="en-US" sz="1600" baseline="0" dirty="0">
                        <a:latin typeface="Times New Roman" panose="02020603050405020304" pitchFamily="18" charset="0"/>
                        <a:ea typeface="Calibri" panose="020F0502020204030204" pitchFamily="34" charset="0"/>
                        <a:cs typeface="Times New Roman" panose="02020603050405020304" pitchFamily="18" charset="0"/>
                      </a:endParaRPr>
                    </a:p>
                    <a:p>
                      <a:pPr marL="182880" indent="0" algn="l">
                        <a:buFont typeface="Arial" panose="020B0604020202020204" pitchFamily="34" charset="0"/>
                        <a:buNone/>
                      </a:pPr>
                      <a:endParaRPr lang="en-US" sz="1050" baseline="0" dirty="0">
                        <a:latin typeface="Calibri" panose="020F0502020204030204" pitchFamily="34" charset="0"/>
                        <a:ea typeface="Calibri" panose="020F0502020204030204" pitchFamily="34" charset="0"/>
                        <a:cs typeface="Calibri" panose="020F0502020204030204" pitchFamily="34" charset="0"/>
                      </a:endParaRPr>
                    </a:p>
                    <a:p>
                      <a:pPr marL="182880" indent="0" algn="l">
                        <a:buFont typeface="Arial" panose="020B0604020202020204" pitchFamily="34" charset="0"/>
                        <a:buNone/>
                      </a:pPr>
                      <a:r>
                        <a:rPr lang="en-US" sz="1050" baseline="0" dirty="0">
                          <a:latin typeface="Calibri" panose="020F0502020204030204" pitchFamily="34" charset="0"/>
                          <a:ea typeface="Calibri" panose="020F0502020204030204" pitchFamily="34" charset="0"/>
                          <a:cs typeface="Calibri" panose="020F0502020204030204" pitchFamily="34" charset="0"/>
                        </a:rPr>
                        <a:t>"The Dara Project" is a longitudinal study designed to assess the fitness of the EQ Health and Well-Being (EQ-HWB) instruments in evaluating the impact of health and social programs on economically and educationally disadvantaged families with children suffering from chronic ailments. </a:t>
                      </a:r>
                    </a:p>
                    <a:p>
                      <a:pPr marL="182880" indent="0" algn="l">
                        <a:buFont typeface="Arial" panose="020B0604020202020204" pitchFamily="34" charset="0"/>
                        <a:buNone/>
                      </a:pPr>
                      <a:r>
                        <a:rPr lang="en-US" sz="1050" baseline="0" dirty="0">
                          <a:latin typeface="Calibri" panose="020F0502020204030204" pitchFamily="34" charset="0"/>
                          <a:ea typeface="Calibri" panose="020F0502020204030204" pitchFamily="34" charset="0"/>
                          <a:cs typeface="Calibri" panose="020F0502020204030204" pitchFamily="34" charset="0"/>
                        </a:rPr>
                        <a:t>The analysis, based on project baseline data, primarily aims to examine the clarity and interpretability of the EQ-HWB among a specific demographic—predominantly young, single mothers—and to investigate the questionnaire's psychometric properties.</a:t>
                      </a:r>
                    </a:p>
                  </a:txBody>
                  <a:tcPr marL="32147" marR="32147" marT="16073" marB="16073">
                    <a:solidFill>
                      <a:schemeClr val="lt1"/>
                    </a:solidFill>
                  </a:tcPr>
                </a:tc>
                <a:extLst>
                  <a:ext uri="{0D108BD9-81ED-4DB2-BD59-A6C34878D82A}">
                    <a16:rowId xmlns:a16="http://schemas.microsoft.com/office/drawing/2014/main" val="10001"/>
                  </a:ext>
                </a:extLst>
              </a:tr>
              <a:tr h="3048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cap="none" dirty="0">
                          <a:solidFill>
                            <a:schemeClr val="bg1"/>
                          </a:solidFill>
                          <a:latin typeface="+mn-lt"/>
                          <a:sym typeface="Arial"/>
                        </a:rPr>
                        <a:t>Aims</a:t>
                      </a:r>
                      <a:endParaRPr lang="en-US" sz="1300" b="1" i="0" u="none" strike="noStrike" cap="none" dirty="0">
                        <a:solidFill>
                          <a:schemeClr val="bg1"/>
                        </a:solidFill>
                        <a:latin typeface="+mn-lt"/>
                        <a:ea typeface="Arial"/>
                        <a:cs typeface="Arial"/>
                        <a:sym typeface="Arial"/>
                      </a:endParaRPr>
                    </a:p>
                  </a:txBody>
                  <a:tcPr marL="32147" marR="32147" marT="16073" marB="16073">
                    <a:solidFill>
                      <a:srgbClr val="192168"/>
                    </a:solidFill>
                  </a:tcPr>
                </a:tc>
                <a:extLst>
                  <a:ext uri="{0D108BD9-81ED-4DB2-BD59-A6C34878D82A}">
                    <a16:rowId xmlns:a16="http://schemas.microsoft.com/office/drawing/2014/main" val="10002"/>
                  </a:ext>
                </a:extLst>
              </a:tr>
              <a:tr h="1038821">
                <a:tc>
                  <a:txBody>
                    <a:bodyPr/>
                    <a:lstStyle/>
                    <a:p>
                      <a:pPr marL="18288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050" baseline="0" dirty="0">
                        <a:latin typeface="Calibri" panose="020F0502020204030204" pitchFamily="34" charset="0"/>
                        <a:ea typeface="Calibri" panose="020F0502020204030204" pitchFamily="34" charset="0"/>
                        <a:cs typeface="Calibri" panose="020F0502020204030204" pitchFamily="34" charset="0"/>
                      </a:endParaRPr>
                    </a:p>
                    <a:p>
                      <a:pPr marL="18288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50" baseline="0" dirty="0">
                          <a:latin typeface="Calibri" panose="020F0502020204030204" pitchFamily="34" charset="0"/>
                          <a:ea typeface="Calibri" panose="020F0502020204030204" pitchFamily="34" charset="0"/>
                          <a:cs typeface="Calibri" panose="020F0502020204030204" pitchFamily="34" charset="0"/>
                        </a:rPr>
                        <a:t>To examine the clarity and interpretability of the EQ-HWB among a specific demographic—predominantly young, single mothers—and to investigate the questionnaire's psychometric properties.</a:t>
                      </a:r>
                    </a:p>
                    <a:p>
                      <a:pPr marL="0" indent="0">
                        <a:buFont typeface="Arial" panose="020B0604020202020204" pitchFamily="34" charset="0"/>
                        <a:buNone/>
                      </a:pPr>
                      <a:endParaRPr lang="en-US" sz="800" baseline="0" dirty="0"/>
                    </a:p>
                  </a:txBody>
                  <a:tcPr marL="32147" marR="32147" marT="16073" marB="16073">
                    <a:solidFill>
                      <a:schemeClr val="lt1"/>
                    </a:solidFill>
                  </a:tcPr>
                </a:tc>
                <a:extLst>
                  <a:ext uri="{0D108BD9-81ED-4DB2-BD59-A6C34878D82A}">
                    <a16:rowId xmlns:a16="http://schemas.microsoft.com/office/drawing/2014/main" val="10003"/>
                  </a:ext>
                </a:extLst>
              </a:tr>
              <a:tr h="30489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u="none" strike="noStrike" cap="none" dirty="0">
                          <a:solidFill>
                            <a:schemeClr val="bg1"/>
                          </a:solidFill>
                          <a:latin typeface="+mn-lt"/>
                          <a:sym typeface="Arial"/>
                        </a:rPr>
                        <a:t>Methods</a:t>
                      </a:r>
                      <a:endParaRPr lang="en-US" sz="1300" b="1" baseline="0" dirty="0">
                        <a:solidFill>
                          <a:schemeClr val="bg1"/>
                        </a:solidFill>
                      </a:endParaRPr>
                    </a:p>
                  </a:txBody>
                  <a:tcPr marL="32147" marR="32147" marT="16073" marB="16073">
                    <a:solidFill>
                      <a:srgbClr val="192168"/>
                    </a:solidFill>
                  </a:tcPr>
                </a:tc>
                <a:extLst>
                  <a:ext uri="{0D108BD9-81ED-4DB2-BD59-A6C34878D82A}">
                    <a16:rowId xmlns:a16="http://schemas.microsoft.com/office/drawing/2014/main" val="3519604557"/>
                  </a:ext>
                </a:extLst>
              </a:tr>
              <a:tr h="4279715">
                <a:tc>
                  <a:txBody>
                    <a:bodyPr/>
                    <a:lstStyle/>
                    <a:p>
                      <a:pPr lvl="0" defTabSz="912813"/>
                      <a:endParaRPr lang="en-US" sz="800" dirty="0"/>
                    </a:p>
                    <a:p>
                      <a:pPr marL="182880" lvl="0" algn="l" defTabSz="912813">
                        <a:spcAft>
                          <a:spcPts val="600"/>
                        </a:spcAft>
                      </a:pPr>
                      <a:r>
                        <a:rPr lang="en-US" sz="1050" dirty="0">
                          <a:latin typeface="Calibri" panose="020F0502020204030204" pitchFamily="34" charset="0"/>
                          <a:ea typeface="Calibri" panose="020F0502020204030204" pitchFamily="34" charset="0"/>
                          <a:cs typeface="Calibri" panose="020F0502020204030204" pitchFamily="34" charset="0"/>
                        </a:rPr>
                        <a:t>Employing a mixed-methods approach, we collected data through an interviewer-assisted questionnaire, followed by cognitive debriefing interviews to qualitatively assess comprehension challenges in interpreting selected EQ-HWB items. Two independent analysts, MS and AL, participated in the analysis process. </a:t>
                      </a:r>
                    </a:p>
                    <a:p>
                      <a:pPr marL="182880" lvl="0" algn="l" defTabSz="912813"/>
                      <a:r>
                        <a:rPr lang="en-US" sz="1050" b="1" dirty="0">
                          <a:latin typeface="Calibri" panose="020F0502020204030204" pitchFamily="34" charset="0"/>
                          <a:ea typeface="Calibri" panose="020F0502020204030204" pitchFamily="34" charset="0"/>
                          <a:cs typeface="Calibri" panose="020F0502020204030204" pitchFamily="34" charset="0"/>
                        </a:rPr>
                        <a:t>Cognitive debriefing: </a:t>
                      </a:r>
                      <a:r>
                        <a:rPr lang="en-US" sz="1050" b="0" dirty="0">
                          <a:latin typeface="Calibri" panose="020F0502020204030204" pitchFamily="34" charset="0"/>
                          <a:ea typeface="Calibri" panose="020F0502020204030204" pitchFamily="34" charset="0"/>
                          <a:cs typeface="Calibri" panose="020F0502020204030204" pitchFamily="34" charset="0"/>
                        </a:rPr>
                        <a:t>The research team selected </a:t>
                      </a:r>
                      <a:r>
                        <a:rPr lang="en-US" sz="1050" dirty="0">
                          <a:latin typeface="Calibri" panose="020F0502020204030204" pitchFamily="34" charset="0"/>
                          <a:ea typeface="Calibri" panose="020F0502020204030204" pitchFamily="34" charset="0"/>
                          <a:cs typeface="Calibri" panose="020F0502020204030204" pitchFamily="34" charset="0"/>
                        </a:rPr>
                        <a:t>items that were initially perceived as potentially challenging for vulnerable individuals. The primary focus was on assessing the understanding of the questions by the participants. Participants were requested to rephrase or elucidate their understanding of each item (referenced in Table 2). The debriefing part of the interviews was audio-recorded. Responses were then independently evaluated by MS and ALM, using a three-tier classification system: "fully understood," "questionable understanding," or "did not understand." MS and AL then jointly reviewed their assessments to ensure analysis consistency and reliability. Any differences in their evaluations were resolved through discussion until consensus was reached. </a:t>
                      </a:r>
                    </a:p>
                    <a:p>
                      <a:pPr marL="182880" lvl="0" algn="l" defTabSz="912813"/>
                      <a:endParaRPr lang="en-US" sz="1050" dirty="0">
                        <a:latin typeface="Calibri" panose="020F0502020204030204" pitchFamily="34" charset="0"/>
                        <a:ea typeface="Calibri" panose="020F0502020204030204" pitchFamily="34" charset="0"/>
                        <a:cs typeface="Calibri" panose="020F0502020204030204" pitchFamily="34" charset="0"/>
                      </a:endParaRPr>
                    </a:p>
                    <a:p>
                      <a:pPr marL="182880" lvl="0" algn="l" defTabSz="912813">
                        <a:spcAft>
                          <a:spcPts val="600"/>
                        </a:spcAft>
                      </a:pPr>
                      <a:r>
                        <a:rPr lang="en-US" sz="1050" b="1" dirty="0">
                          <a:latin typeface="Calibri" panose="020F0502020204030204" pitchFamily="34" charset="0"/>
                          <a:ea typeface="Calibri" panose="020F0502020204030204" pitchFamily="34" charset="0"/>
                          <a:cs typeface="Calibri" panose="020F0502020204030204" pitchFamily="34" charset="0"/>
                        </a:rPr>
                        <a:t>Psychometric analysis: </a:t>
                      </a:r>
                      <a:r>
                        <a:rPr lang="en-US" sz="1050" b="0" dirty="0">
                          <a:latin typeface="Calibri" panose="020F0502020204030204" pitchFamily="34" charset="0"/>
                          <a:ea typeface="Calibri" panose="020F0502020204030204" pitchFamily="34" charset="0"/>
                          <a:cs typeface="Calibri" panose="020F0502020204030204" pitchFamily="34" charset="0"/>
                        </a:rPr>
                        <a:t>Response patterns were inspected using descriptive statistics. Given the exploratory nature of this study and the limitations posed by the sample size, simplified models were favored.</a:t>
                      </a:r>
                    </a:p>
                    <a:p>
                      <a:pPr marL="182880" lvl="0" algn="l" defTabSz="912813">
                        <a:spcAft>
                          <a:spcPts val="600"/>
                        </a:spcAft>
                      </a:pPr>
                      <a:r>
                        <a:rPr lang="en-US" sz="1050" b="0" dirty="0">
                          <a:latin typeface="Calibri" panose="020F0502020204030204" pitchFamily="34" charset="0"/>
                          <a:ea typeface="Calibri" panose="020F0502020204030204" pitchFamily="34" charset="0"/>
                          <a:cs typeface="Calibri" panose="020F0502020204030204" pitchFamily="34" charset="0"/>
                        </a:rPr>
                        <a:t>A </a:t>
                      </a:r>
                      <a:r>
                        <a:rPr lang="en-US" sz="1050" b="1" dirty="0">
                          <a:latin typeface="Calibri" panose="020F0502020204030204" pitchFamily="34" charset="0"/>
                          <a:ea typeface="Calibri" panose="020F0502020204030204" pitchFamily="34" charset="0"/>
                          <a:cs typeface="Calibri" panose="020F0502020204030204" pitchFamily="34" charset="0"/>
                        </a:rPr>
                        <a:t>Graded Response Model (GRM), </a:t>
                      </a:r>
                      <a:r>
                        <a:rPr lang="en-US" sz="1050" b="0" dirty="0">
                          <a:latin typeface="Calibri" panose="020F0502020204030204" pitchFamily="34" charset="0"/>
                          <a:ea typeface="Calibri" panose="020F0502020204030204" pitchFamily="34" charset="0"/>
                          <a:cs typeface="Calibri" panose="020F0502020204030204" pitchFamily="34" charset="0"/>
                        </a:rPr>
                        <a:t>appropriate for ordinal response data from Likert scales, was employed to assess item response theory (IRT) parameters. This model helped identify the probability of participants choosing each level of response based on their underlying trait level. </a:t>
                      </a:r>
                    </a:p>
                    <a:p>
                      <a:pPr marL="182880" lvl="0" algn="l" defTabSz="912813">
                        <a:spcAft>
                          <a:spcPts val="600"/>
                        </a:spcAft>
                      </a:pPr>
                      <a:r>
                        <a:rPr lang="en-US" sz="1050" b="1" dirty="0">
                          <a:latin typeface="Calibri" panose="020F0502020204030204" pitchFamily="34" charset="0"/>
                          <a:ea typeface="Calibri" panose="020F0502020204030204" pitchFamily="34" charset="0"/>
                          <a:cs typeface="Calibri" panose="020F0502020204030204" pitchFamily="34" charset="0"/>
                        </a:rPr>
                        <a:t>Confirmatory Factor Analysis (CFA)</a:t>
                      </a:r>
                      <a:r>
                        <a:rPr lang="en-US" sz="1050" b="0" dirty="0">
                          <a:latin typeface="Calibri" panose="020F0502020204030204" pitchFamily="34" charset="0"/>
                          <a:ea typeface="Calibri" panose="020F0502020204030204" pitchFamily="34" charset="0"/>
                          <a:cs typeface="Calibri" panose="020F0502020204030204" pitchFamily="34" charset="0"/>
                        </a:rPr>
                        <a:t> was used to test the hypothesized measurement structure of the EQ-HWB instrument and to evaluate the fit of the data to the model. Given the preliminary data collection phase, the focus was on identifying gross misfit or patterns that could suggest necessary revisions to the instrument.</a:t>
                      </a:r>
                      <a:endParaRPr lang="en-US" sz="1050" b="1" dirty="0">
                        <a:latin typeface="Calibri" panose="020F0502020204030204" pitchFamily="34" charset="0"/>
                        <a:ea typeface="Calibri" panose="020F0502020204030204" pitchFamily="34" charset="0"/>
                        <a:cs typeface="Calibri" panose="020F0502020204030204" pitchFamily="34" charset="0"/>
                      </a:endParaRPr>
                    </a:p>
                  </a:txBody>
                  <a:tcPr marL="32147" marR="32147" marT="16073" marB="16073">
                    <a:solidFill>
                      <a:schemeClr val="lt1"/>
                    </a:solidFill>
                  </a:tcPr>
                </a:tc>
                <a:extLst>
                  <a:ext uri="{0D108BD9-81ED-4DB2-BD59-A6C34878D82A}">
                    <a16:rowId xmlns:a16="http://schemas.microsoft.com/office/drawing/2014/main" val="1880294307"/>
                  </a:ext>
                </a:extLst>
              </a:tr>
            </a:tbl>
          </a:graphicData>
        </a:graphic>
      </p:graphicFrame>
      <p:sp>
        <p:nvSpPr>
          <p:cNvPr id="40" name="Shape 91"/>
          <p:cNvSpPr txBox="1"/>
          <p:nvPr/>
        </p:nvSpPr>
        <p:spPr>
          <a:xfrm>
            <a:off x="3741330" y="786678"/>
            <a:ext cx="10805340" cy="335459"/>
          </a:xfrm>
          <a:prstGeom prst="rect">
            <a:avLst/>
          </a:prstGeom>
          <a:noFill/>
          <a:ln>
            <a:noFill/>
          </a:ln>
        </p:spPr>
        <p:txBody>
          <a:bodyPr wrap="square" lIns="46415" tIns="23203" rIns="46415" bIns="23203" anchor="t" anchorCtr="0">
            <a:noAutofit/>
          </a:bodyPr>
          <a:lstStyle/>
          <a:p>
            <a:pPr lvl="3" algn="ctr"/>
            <a:r>
              <a:rPr lang="en-US" sz="1375" b="1" i="1" dirty="0">
                <a:solidFill>
                  <a:schemeClr val="bg1"/>
                </a:solidFill>
              </a:rPr>
              <a:t>Authors</a:t>
            </a:r>
            <a:r>
              <a:rPr lang="en-US" sz="1375" i="1" dirty="0">
                <a:solidFill>
                  <a:schemeClr val="bg1"/>
                </a:solidFill>
              </a:rPr>
              <a:t>: Andrea L. Monteiro </a:t>
            </a:r>
            <a:r>
              <a:rPr lang="en-US" sz="1375" i="1" baseline="30000" dirty="0">
                <a:solidFill>
                  <a:schemeClr val="bg1"/>
                </a:solidFill>
              </a:rPr>
              <a:t>1, </a:t>
            </a:r>
            <a:r>
              <a:rPr lang="en-US" sz="1375" i="1" dirty="0">
                <a:solidFill>
                  <a:schemeClr val="bg1"/>
                </a:solidFill>
              </a:rPr>
              <a:t>Marisa Santos </a:t>
            </a:r>
            <a:r>
              <a:rPr lang="en-US" sz="1375" i="1" baseline="30000" dirty="0">
                <a:solidFill>
                  <a:schemeClr val="bg1"/>
                </a:solidFill>
              </a:rPr>
              <a:t>2</a:t>
            </a:r>
          </a:p>
          <a:p>
            <a:pPr lvl="3" algn="ctr"/>
            <a:endParaRPr lang="en-US" sz="1375" i="1" baseline="30000" dirty="0">
              <a:solidFill>
                <a:schemeClr val="bg1"/>
              </a:solidFill>
            </a:endParaRPr>
          </a:p>
          <a:p>
            <a:pPr lvl="3" algn="ctr"/>
            <a:r>
              <a:rPr lang="en-US" sz="1200" i="1" dirty="0">
                <a:solidFill>
                  <a:schemeClr val="bg1"/>
                </a:solidFill>
              </a:rPr>
              <a:t>1 Department of Pharmacy Practice, College of Pharmacy, University of Illinois at Chicago, USA;</a:t>
            </a:r>
          </a:p>
          <a:p>
            <a:pPr lvl="3" algn="ctr"/>
            <a:r>
              <a:rPr lang="en-US" sz="1200" i="1" dirty="0">
                <a:solidFill>
                  <a:schemeClr val="bg1"/>
                </a:solidFill>
              </a:rPr>
              <a:t>2 Health Technology Assessment Unit, National Institute of Cardiology, Brazil </a:t>
            </a:r>
          </a:p>
        </p:txBody>
      </p:sp>
      <p:sp>
        <p:nvSpPr>
          <p:cNvPr id="41" name="Shape 92"/>
          <p:cNvSpPr txBox="1"/>
          <p:nvPr/>
        </p:nvSpPr>
        <p:spPr>
          <a:xfrm>
            <a:off x="3277340" y="247288"/>
            <a:ext cx="12458166" cy="335458"/>
          </a:xfrm>
          <a:prstGeom prst="rect">
            <a:avLst/>
          </a:prstGeom>
          <a:noFill/>
          <a:ln>
            <a:noFill/>
          </a:ln>
        </p:spPr>
        <p:txBody>
          <a:bodyPr wrap="square" lIns="46415" tIns="23203" rIns="46415" bIns="23203" anchor="t" anchorCtr="0">
            <a:noAutofit/>
          </a:bodyPr>
          <a:lstStyle/>
          <a:p>
            <a:pPr algn="ctr"/>
            <a:r>
              <a:rPr lang="en-US" sz="2000" b="1" dirty="0">
                <a:solidFill>
                  <a:srgbClr val="FFFFFF"/>
                </a:solidFill>
              </a:rPr>
              <a:t>The Dara Project: Assessing Health and Wellbeing Measures in Economically Disadvantaged Families</a:t>
            </a:r>
            <a:endParaRPr lang="en-US" sz="2000" dirty="0">
              <a:solidFill>
                <a:srgbClr val="FFFFFF"/>
              </a:solidFill>
            </a:endParaRPr>
          </a:p>
        </p:txBody>
      </p:sp>
      <p:sp>
        <p:nvSpPr>
          <p:cNvPr id="43" name="Shape 95"/>
          <p:cNvSpPr txBox="1"/>
          <p:nvPr/>
        </p:nvSpPr>
        <p:spPr>
          <a:xfrm>
            <a:off x="4357688" y="3249664"/>
            <a:ext cx="93772" cy="342649"/>
          </a:xfrm>
          <a:prstGeom prst="rect">
            <a:avLst/>
          </a:prstGeom>
          <a:noFill/>
          <a:ln>
            <a:noFill/>
          </a:ln>
        </p:spPr>
        <p:txBody>
          <a:bodyPr wrap="square" lIns="46415" tIns="23203" rIns="46415" bIns="23203" anchor="t" anchorCtr="0">
            <a:noAutofit/>
          </a:bodyPr>
          <a:lstStyle/>
          <a:p>
            <a:endParaRPr sz="1922">
              <a:solidFill>
                <a:schemeClr val="dk1"/>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3601665771"/>
              </p:ext>
            </p:extLst>
          </p:nvPr>
        </p:nvGraphicFramePr>
        <p:xfrm>
          <a:off x="11875539" y="1730000"/>
          <a:ext cx="6294474" cy="8454474"/>
        </p:xfrm>
        <a:graphic>
          <a:graphicData uri="http://schemas.openxmlformats.org/drawingml/2006/table">
            <a:tbl>
              <a:tblPr firstRow="1" bandRow="1">
                <a:tableStyleId>{69012ECD-51FC-41F1-AA8D-1B2483CD663E}</a:tableStyleId>
              </a:tblPr>
              <a:tblGrid>
                <a:gridCol w="6294474">
                  <a:extLst>
                    <a:ext uri="{9D8B030D-6E8A-4147-A177-3AD203B41FA5}">
                      <a16:colId xmlns:a16="http://schemas.microsoft.com/office/drawing/2014/main" val="20000"/>
                    </a:ext>
                  </a:extLst>
                </a:gridCol>
              </a:tblGrid>
              <a:tr h="228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u="none" strike="noStrike" cap="none" dirty="0">
                          <a:solidFill>
                            <a:schemeClr val="bg1"/>
                          </a:solidFill>
                          <a:latin typeface="+mn-lt"/>
                          <a:sym typeface="Arial"/>
                        </a:rPr>
                        <a:t>Results</a:t>
                      </a:r>
                      <a:endParaRPr lang="en-US" sz="1200" b="1" i="0" u="none" strike="noStrike" cap="none" dirty="0">
                        <a:solidFill>
                          <a:srgbClr val="FFFFFF"/>
                        </a:solidFill>
                        <a:latin typeface="+mn-lt"/>
                        <a:ea typeface="Arial"/>
                        <a:cs typeface="Arial"/>
                        <a:sym typeface="Arial"/>
                      </a:endParaRPr>
                    </a:p>
                  </a:txBody>
                  <a:tcPr marL="32147" marR="32147" marT="16073" marB="16073">
                    <a:solidFill>
                      <a:srgbClr val="192168"/>
                    </a:solidFill>
                  </a:tcPr>
                </a:tc>
                <a:extLst>
                  <a:ext uri="{0D108BD9-81ED-4DB2-BD59-A6C34878D82A}">
                    <a16:rowId xmlns:a16="http://schemas.microsoft.com/office/drawing/2014/main" val="10000"/>
                  </a:ext>
                </a:extLst>
              </a:tr>
              <a:tr h="6681608">
                <a:tc>
                  <a:txBody>
                    <a:bodyPr/>
                    <a:lstStyle/>
                    <a:p>
                      <a:pPr marL="0" indent="0">
                        <a:buFont typeface="Arial" panose="020B0604020202020204" pitchFamily="34" charset="0"/>
                        <a:buNone/>
                      </a:pPr>
                      <a:endParaRPr lang="en-US" sz="110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8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endParaRPr lang="en-US" sz="1100" baseline="0" dirty="0">
                        <a:latin typeface="+mj-lt"/>
                      </a:endParaRPr>
                    </a:p>
                    <a:p>
                      <a:pPr marL="0" indent="0">
                        <a:buFont typeface="Arial" panose="020B0604020202020204" pitchFamily="34" charset="0"/>
                        <a:buNone/>
                      </a:pPr>
                      <a:r>
                        <a:rPr lang="en-US" sz="105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Discrimination Values</a:t>
                      </a: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p>
                    <a:p>
                      <a:pPr marL="171450" indent="-171450">
                        <a:buFont typeface="Arial" panose="020B0604020202020204" pitchFamily="34" charset="0"/>
                        <a:buChar char="•"/>
                      </a:pP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Items 6, 7, 8, 9, 12, 13, 14, 15, 17, and 18 demonstrated high discrimination values over 1, statistically significant at p&lt;0.05, indicating effective differentiation between individuals with varying levels of the trait.</a:t>
                      </a:r>
                    </a:p>
                    <a:p>
                      <a:pPr marL="171450" indent="-171450">
                        <a:buFont typeface="Arial" panose="020B0604020202020204" pitchFamily="34" charset="0"/>
                        <a:buChar char="•"/>
                      </a:pP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Items 2 and 19 had lower discrimination values that were not statistically significant.</a:t>
                      </a:r>
                    </a:p>
                    <a:p>
                      <a:pPr marL="0" indent="0">
                        <a:buFont typeface="Arial" panose="020B0604020202020204" pitchFamily="34" charset="0"/>
                        <a:buNone/>
                      </a:pPr>
                      <a:endParaRPr lang="en-US" sz="105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indent="0">
                        <a:buFont typeface="Arial" panose="020B0604020202020204" pitchFamily="34" charset="0"/>
                        <a:buNone/>
                      </a:pPr>
                      <a:r>
                        <a:rPr lang="en-US" sz="105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Item Difficulty</a:t>
                      </a: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p>
                    <a:p>
                      <a:pPr marL="171450" indent="-171450">
                        <a:buFont typeface="Arial" panose="020B0604020202020204" pitchFamily="34" charset="0"/>
                        <a:buChar char="•"/>
                      </a:pP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There were noticeable variations in difficulty levels across items. Item 19 showed an anomalously high difficulty parameter of 256.0525, suggesting possible issues with the item.</a:t>
                      </a:r>
                    </a:p>
                    <a:p>
                      <a:pPr marL="0" indent="0">
                        <a:buFont typeface="Arial" panose="020B0604020202020204" pitchFamily="34" charset="0"/>
                        <a:buNone/>
                      </a:pPr>
                      <a:endPar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indent="0">
                        <a:buFont typeface="Arial" panose="020B0604020202020204" pitchFamily="34" charset="0"/>
                        <a:buNone/>
                      </a:pPr>
                      <a:r>
                        <a:rPr lang="en-US" sz="105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Category Characteristic Curves (CCCs):</a:t>
                      </a:r>
                    </a:p>
                    <a:p>
                      <a:pPr marL="171450" indent="-171450">
                        <a:buFont typeface="Arial" panose="020B0604020202020204" pitchFamily="34" charset="0"/>
                        <a:buChar char="•"/>
                      </a:pP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CCCs for the EQ-HWB items displayed pronounced peaks for extreme response categories and a central peak for the midpoint category, with reduced peaks for moderate categories.</a:t>
                      </a:r>
                    </a:p>
                    <a:p>
                      <a:pPr marL="0" indent="0">
                        <a:buFont typeface="Arial" panose="020B0604020202020204" pitchFamily="34" charset="0"/>
                        <a:buNone/>
                      </a:pPr>
                      <a:endPar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indent="0">
                        <a:buFont typeface="Arial" panose="020B0604020202020204" pitchFamily="34" charset="0"/>
                        <a:buNone/>
                      </a:pP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a:t>
                      </a:r>
                      <a:r>
                        <a:rPr lang="en-US" sz="105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CFA</a:t>
                      </a:r>
                      <a:r>
                        <a:rPr lang="en-US"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revealed discrepancies, particularly with items 16 and 20, suggesting issues with their alignment in the questionnaire's structure.</a:t>
                      </a:r>
                    </a:p>
                  </a:txBody>
                  <a:tcPr marL="32147" marR="32147" marT="16073" marB="16073">
                    <a:solidFill>
                      <a:schemeClr val="bg1"/>
                    </a:solidFill>
                  </a:tcPr>
                </a:tc>
                <a:extLst>
                  <a:ext uri="{0D108BD9-81ED-4DB2-BD59-A6C34878D82A}">
                    <a16:rowId xmlns:a16="http://schemas.microsoft.com/office/drawing/2014/main" val="10001"/>
                  </a:ext>
                </a:extLst>
              </a:tr>
              <a:tr h="228090">
                <a:tc>
                  <a:txBody>
                    <a:bodyPr/>
                    <a:lstStyle/>
                    <a:p>
                      <a:pPr marL="0" indent="0" algn="ctr">
                        <a:buFont typeface="Arial" panose="020B0604020202020204" pitchFamily="34" charset="0"/>
                        <a:buNone/>
                      </a:pPr>
                      <a:r>
                        <a:rPr lang="en-US" sz="1300" b="1" u="none" strike="noStrike" cap="none" baseline="0" dirty="0">
                          <a:solidFill>
                            <a:schemeClr val="bg1"/>
                          </a:solidFill>
                          <a:latin typeface="+mn-lt"/>
                          <a:sym typeface="Arial"/>
                        </a:rPr>
                        <a:t>Conclusion</a:t>
                      </a:r>
                      <a:endParaRPr lang="en-US" sz="1300" b="1" dirty="0">
                        <a:latin typeface="+mj-lt"/>
                      </a:endParaRPr>
                    </a:p>
                  </a:txBody>
                  <a:tcPr marL="32147" marR="32147" marT="16073" marB="16073">
                    <a:solidFill>
                      <a:srgbClr val="192168"/>
                    </a:solidFill>
                  </a:tcPr>
                </a:tc>
                <a:extLst>
                  <a:ext uri="{0D108BD9-81ED-4DB2-BD59-A6C34878D82A}">
                    <a16:rowId xmlns:a16="http://schemas.microsoft.com/office/drawing/2014/main" val="2993319609"/>
                  </a:ext>
                </a:extLst>
              </a:tr>
              <a:tr h="1248576">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The Dara Project's cognitive debriefing highlights that items with abstract concepts or translation issues, such as "Feel you had nothing to look forward to?" are not well-understood by disadvantaged populations, necessitating clearer and culturally contextual rewording. The IRT analysis revealed significant discrimination for most items, yet Item 19's anomalous difficulty parameter and low discrimination suggest confusion due to its scale's shift from negative to positive. These findings call for targeted revisions to enhance the EQ-HWB's accuracy in measuring health-related quality of life and wellbeing.</a:t>
                      </a:r>
                    </a:p>
                  </a:txBody>
                  <a:tcPr marL="32147" marR="32147" marT="16073" marB="16073">
                    <a:solidFill>
                      <a:schemeClr val="bg1"/>
                    </a:solidFill>
                  </a:tcPr>
                </a:tc>
                <a:extLst>
                  <a:ext uri="{0D108BD9-81ED-4DB2-BD59-A6C34878D82A}">
                    <a16:rowId xmlns:a16="http://schemas.microsoft.com/office/drawing/2014/main" val="319388999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88" y="265321"/>
            <a:ext cx="2143873" cy="657225"/>
          </a:xfrm>
          <a:prstGeom prst="rect">
            <a:avLst/>
          </a:prstGeom>
        </p:spPr>
      </p:pic>
      <p:sp>
        <p:nvSpPr>
          <p:cNvPr id="4" name="TextBox 3"/>
          <p:cNvSpPr txBox="1"/>
          <p:nvPr/>
        </p:nvSpPr>
        <p:spPr>
          <a:xfrm>
            <a:off x="1041155" y="959562"/>
            <a:ext cx="1380494" cy="226985"/>
          </a:xfrm>
          <a:prstGeom prst="rect">
            <a:avLst/>
          </a:prstGeom>
          <a:noFill/>
        </p:spPr>
        <p:txBody>
          <a:bodyPr wrap="square" rtlCol="0">
            <a:spAutoFit/>
          </a:bodyPr>
          <a:lstStyle/>
          <a:p>
            <a:r>
              <a:rPr lang="en-US" sz="875" b="1" dirty="0">
                <a:solidFill>
                  <a:schemeClr val="bg1"/>
                </a:solidFill>
              </a:rPr>
              <a:t>Pharmacy Practice</a:t>
            </a:r>
          </a:p>
        </p:txBody>
      </p:sp>
      <p:pic>
        <p:nvPicPr>
          <p:cNvPr id="1026" name="Picture 2" descr="NATS-INC | LinkedIn">
            <a:extLst>
              <a:ext uri="{FF2B5EF4-FFF2-40B4-BE49-F238E27FC236}">
                <a16:creationId xmlns:a16="http://schemas.microsoft.com/office/drawing/2014/main" id="{8EF9057B-1E00-E7D4-4226-06A9585792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99" b="18482"/>
          <a:stretch/>
        </p:blipFill>
        <p:spPr bwMode="auto">
          <a:xfrm>
            <a:off x="16745565" y="273467"/>
            <a:ext cx="1424448" cy="807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7E8765-EB95-6957-FE82-5AA16B4714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05863" y="2273723"/>
            <a:ext cx="4743313" cy="3962969"/>
          </a:xfrm>
          <a:prstGeom prst="rect">
            <a:avLst/>
          </a:prstGeom>
          <a:noFill/>
          <a:ln>
            <a:noFill/>
          </a:ln>
        </p:spPr>
      </p:pic>
      <p:graphicFrame>
        <p:nvGraphicFramePr>
          <p:cNvPr id="8" name="Table 7">
            <a:extLst>
              <a:ext uri="{FF2B5EF4-FFF2-40B4-BE49-F238E27FC236}">
                <a16:creationId xmlns:a16="http://schemas.microsoft.com/office/drawing/2014/main" id="{7BDF59AD-FB5D-920F-EC82-5A2B1939DE6B}"/>
              </a:ext>
            </a:extLst>
          </p:cNvPr>
          <p:cNvGraphicFramePr>
            <a:graphicFrameLocks noGrp="1"/>
          </p:cNvGraphicFramePr>
          <p:nvPr>
            <p:extLst>
              <p:ext uri="{D42A27DB-BD31-4B8C-83A1-F6EECF244321}">
                <p14:modId xmlns:p14="http://schemas.microsoft.com/office/powerpoint/2010/main" val="1047131027"/>
              </p:ext>
            </p:extLst>
          </p:nvPr>
        </p:nvGraphicFramePr>
        <p:xfrm>
          <a:off x="6036115" y="2217926"/>
          <a:ext cx="3268769" cy="3925824"/>
        </p:xfrm>
        <a:graphic>
          <a:graphicData uri="http://schemas.openxmlformats.org/drawingml/2006/table">
            <a:tbl>
              <a:tblPr firstRow="1" firstCol="1" bandRow="1"/>
              <a:tblGrid>
                <a:gridCol w="2000921">
                  <a:extLst>
                    <a:ext uri="{9D8B030D-6E8A-4147-A177-3AD203B41FA5}">
                      <a16:colId xmlns:a16="http://schemas.microsoft.com/office/drawing/2014/main" val="3591928475"/>
                    </a:ext>
                  </a:extLst>
                </a:gridCol>
                <a:gridCol w="782794">
                  <a:extLst>
                    <a:ext uri="{9D8B030D-6E8A-4147-A177-3AD203B41FA5}">
                      <a16:colId xmlns:a16="http://schemas.microsoft.com/office/drawing/2014/main" val="3115939670"/>
                    </a:ext>
                  </a:extLst>
                </a:gridCol>
                <a:gridCol w="485054">
                  <a:extLst>
                    <a:ext uri="{9D8B030D-6E8A-4147-A177-3AD203B41FA5}">
                      <a16:colId xmlns:a16="http://schemas.microsoft.com/office/drawing/2014/main" val="1656130286"/>
                    </a:ext>
                  </a:extLst>
                </a:gridCol>
              </a:tblGrid>
              <a:tr h="152486">
                <a:tc>
                  <a:txBody>
                    <a:bodyPr/>
                    <a:lstStyle/>
                    <a:p>
                      <a:pPr marL="0" marR="0">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marL="0" marR="0" algn="ctr">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sample (n=82) </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pt-BR"/>
                    </a:p>
                  </a:txBody>
                  <a:tcPr/>
                </a:tc>
                <a:extLst>
                  <a:ext uri="{0D108BD9-81ED-4DB2-BD59-A6C34878D82A}">
                    <a16:rowId xmlns:a16="http://schemas.microsoft.com/office/drawing/2014/main" val="3284449930"/>
                  </a:ext>
                </a:extLst>
              </a:tr>
              <a:tr h="152486">
                <a:tc>
                  <a:txBody>
                    <a:bodyPr/>
                    <a:lstStyle/>
                    <a:p>
                      <a:pPr marL="0" marR="0">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[Mean (SD)]</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9.58</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5504944"/>
                  </a:ext>
                </a:extLst>
              </a:tr>
              <a:tr h="152486">
                <a:tc>
                  <a:txBody>
                    <a:bodyPr/>
                    <a:lstStyle/>
                    <a:p>
                      <a:pPr marL="0" marR="0">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group</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7146589"/>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234128981"/>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32.10</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1609184976"/>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48.15</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4996748"/>
                  </a:ext>
                </a:extLst>
              </a:tr>
              <a:tr h="152486">
                <a:tc>
                  <a:txBody>
                    <a:bodyPr/>
                    <a:lstStyle/>
                    <a:p>
                      <a:pPr marL="0" marR="0">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Gender</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78600701"/>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Female</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93.90</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97543281"/>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Male</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7.02</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47961261"/>
                  </a:ext>
                </a:extLst>
              </a:tr>
              <a:tr h="152486">
                <a:tc>
                  <a:txBody>
                    <a:bodyPr/>
                    <a:lstStyle/>
                    <a:p>
                      <a:pPr marL="0" marR="0">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95077333"/>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Illiterate</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421534297"/>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Incomplete Elementary Education</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25.61</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3298489033"/>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Completed Elementary Education</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2.44</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4047366752"/>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Incomplete Secondary Education</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30.49</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4188375462"/>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Completed Secondary Education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29.27</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2642189138"/>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Incomplete Higher Education</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6.10</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3690828408"/>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Completed Higher Education</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61674555"/>
                  </a:ext>
                </a:extLst>
              </a:tr>
              <a:tr h="152486">
                <a:tc>
                  <a:txBody>
                    <a:bodyPr/>
                    <a:lstStyle/>
                    <a:p>
                      <a:pPr marL="0" marR="0">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Race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22021360"/>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Black/Mixed race</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86.58</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105739024"/>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White/ Caucasian</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9.76</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3993458820"/>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3.66</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35733617"/>
                  </a:ext>
                </a:extLst>
              </a:tr>
              <a:tr h="152486">
                <a:tc>
                  <a:txBody>
                    <a:bodyPr/>
                    <a:lstStyle/>
                    <a:p>
                      <a:pPr marL="0" marR="0">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HRQOL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41394108"/>
                  </a:ext>
                </a:extLst>
              </a:tr>
              <a:tr h="152486">
                <a:tc>
                  <a:txBody>
                    <a:bodyPr/>
                    <a:lstStyle/>
                    <a:p>
                      <a:pPr marL="0" marR="0">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EQ-5D-3L [Mean (SD)]</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0.662</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0.13</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61791283"/>
                  </a:ext>
                </a:extLst>
              </a:tr>
              <a:tr h="152486">
                <a:tc>
                  <a:txBody>
                    <a:bodyPr/>
                    <a:lstStyle/>
                    <a:p>
                      <a:pPr marL="0" marR="0">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EQ-5D-5L VAS [Mean (SD)]</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GB" sz="105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59.60</a:t>
                      </a:r>
                      <a:endParaRPr lang="en-US" sz="105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07000"/>
                        </a:lnSpc>
                        <a:spcBef>
                          <a:spcPts val="0"/>
                        </a:spcBef>
                        <a:spcAft>
                          <a:spcPts val="0"/>
                        </a:spcAft>
                      </a:pPr>
                      <a:r>
                        <a:rPr lang="en-GB" sz="105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26.82</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1200129"/>
                  </a:ext>
                </a:extLst>
              </a:tr>
            </a:tbl>
          </a:graphicData>
        </a:graphic>
      </p:graphicFrame>
      <p:pic>
        <p:nvPicPr>
          <p:cNvPr id="11" name="Picture 10" descr="A logo for a institute&#10;&#10;Description automatically generated">
            <a:extLst>
              <a:ext uri="{FF2B5EF4-FFF2-40B4-BE49-F238E27FC236}">
                <a16:creationId xmlns:a16="http://schemas.microsoft.com/office/drawing/2014/main" id="{B34F0A78-5FF9-2D02-881A-30C2DFBADE08}"/>
              </a:ext>
            </a:extLst>
          </p:cNvPr>
          <p:cNvPicPr>
            <a:picLocks noChangeAspect="1"/>
          </p:cNvPicPr>
          <p:nvPr/>
        </p:nvPicPr>
        <p:blipFill>
          <a:blip r:embed="rId6"/>
          <a:stretch>
            <a:fillRect/>
          </a:stretch>
        </p:blipFill>
        <p:spPr>
          <a:xfrm>
            <a:off x="4657020" y="2094916"/>
            <a:ext cx="682698" cy="693132"/>
          </a:xfrm>
          <a:prstGeom prst="rect">
            <a:avLst/>
          </a:prstGeom>
        </p:spPr>
      </p:pic>
      <p:sp>
        <p:nvSpPr>
          <p:cNvPr id="12" name="TextBox 11">
            <a:extLst>
              <a:ext uri="{FF2B5EF4-FFF2-40B4-BE49-F238E27FC236}">
                <a16:creationId xmlns:a16="http://schemas.microsoft.com/office/drawing/2014/main" id="{B74B4C45-E067-2BF0-45D1-DD86D139CAEE}"/>
              </a:ext>
            </a:extLst>
          </p:cNvPr>
          <p:cNvSpPr txBox="1"/>
          <p:nvPr/>
        </p:nvSpPr>
        <p:spPr>
          <a:xfrm>
            <a:off x="509866" y="2274040"/>
            <a:ext cx="4317633" cy="577081"/>
          </a:xfrm>
          <a:prstGeom prst="rect">
            <a:avLst/>
          </a:prstGeom>
          <a:noFill/>
        </p:spPr>
        <p:txBody>
          <a:bodyPr wrap="square" rtlCol="0">
            <a:spAutoFit/>
          </a:bodyPr>
          <a:lstStyle/>
          <a:p>
            <a:r>
              <a:rPr lang="en-US" sz="1050" b="1" dirty="0">
                <a:latin typeface="Calibri" panose="020F0502020204030204" pitchFamily="34" charset="0"/>
                <a:ea typeface="Calibri" panose="020F0502020204030204" pitchFamily="34" charset="0"/>
                <a:cs typeface="Calibri" panose="020F0502020204030204" pitchFamily="34" charset="0"/>
              </a:rPr>
              <a:t>Key partnership</a:t>
            </a:r>
            <a:r>
              <a:rPr lang="en-US" sz="1050" dirty="0">
                <a:latin typeface="Calibri" panose="020F0502020204030204" pitchFamily="34" charset="0"/>
                <a:ea typeface="Calibri" panose="020F0502020204030204" pitchFamily="34" charset="0"/>
                <a:cs typeface="Calibri" panose="020F0502020204030204" pitchFamily="34" charset="0"/>
              </a:rPr>
              <a:t>: The </a:t>
            </a:r>
            <a:r>
              <a:rPr lang="en-US" sz="1050" dirty="0">
                <a:effectLst/>
                <a:latin typeface="Calibri" panose="020F0502020204030204" pitchFamily="34" charset="0"/>
                <a:ea typeface="Calibri" panose="020F0502020204030204" pitchFamily="34" charset="0"/>
                <a:cs typeface="Calibri" panose="020F0502020204030204" pitchFamily="34" charset="0"/>
              </a:rPr>
              <a:t>Dara Institute,  hosts a multidimensional support program in Brazil targeting families with children suffering from chronic illnesses. </a:t>
            </a:r>
            <a:endParaRPr lang="pt-BR" sz="1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12AF381-EEA7-679B-F870-AFCBD67EBB32}"/>
              </a:ext>
            </a:extLst>
          </p:cNvPr>
          <p:cNvSpPr txBox="1"/>
          <p:nvPr/>
        </p:nvSpPr>
        <p:spPr>
          <a:xfrm>
            <a:off x="9287927" y="2537830"/>
            <a:ext cx="2476992" cy="4293483"/>
          </a:xfrm>
          <a:prstGeom prst="rect">
            <a:avLst/>
          </a:prstGeom>
          <a:noFill/>
        </p:spPr>
        <p:txBody>
          <a:bodyPr wrap="square" rtlCol="0">
            <a:spAutoFit/>
          </a:bodyPr>
          <a:lstStyle/>
          <a:p>
            <a:pPr marL="91440" indent="-91440">
              <a:buFont typeface="Arial" panose="020B0604020202020204" pitchFamily="34" charset="0"/>
              <a:buChar char="•"/>
            </a:pPr>
            <a:r>
              <a:rPr lang="en-US" sz="1050" dirty="0">
                <a:latin typeface="Calibri" panose="020F0502020204030204" pitchFamily="34" charset="0"/>
                <a:ea typeface="Calibri" panose="020F0502020204030204" pitchFamily="34" charset="0"/>
                <a:cs typeface="Calibri" panose="020F0502020204030204" pitchFamily="34" charset="0"/>
              </a:rPr>
              <a:t>Sample composed mainly by single  mothers (approximately 94% women, 80% single)</a:t>
            </a: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50" dirty="0">
                <a:latin typeface="Calibri" panose="020F0502020204030204" pitchFamily="34" charset="0"/>
                <a:ea typeface="Calibri" panose="020F0502020204030204" pitchFamily="34" charset="0"/>
                <a:cs typeface="Calibri" panose="020F0502020204030204" pitchFamily="34" charset="0"/>
              </a:rPr>
              <a:t>Approximately 92% of respondents reported not being employed.</a:t>
            </a:r>
          </a:p>
          <a:p>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50" dirty="0">
                <a:latin typeface="Calibri" panose="020F0502020204030204" pitchFamily="34" charset="0"/>
                <a:ea typeface="Calibri" panose="020F0502020204030204" pitchFamily="34" charset="0"/>
                <a:cs typeface="Calibri" panose="020F0502020204030204" pitchFamily="34" charset="0"/>
              </a:rPr>
              <a:t>Over 86% of our sample is composed of individuals that identify as black or mixer race.</a:t>
            </a:r>
          </a:p>
          <a:p>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r>
              <a:rPr lang="en-US" sz="1050" dirty="0">
                <a:latin typeface="Calibri" panose="020F0502020204030204" pitchFamily="34" charset="0"/>
                <a:ea typeface="Calibri" panose="020F0502020204030204" pitchFamily="34" charset="0"/>
                <a:cs typeface="Calibri" panose="020F0502020204030204" pitchFamily="34" charset="0"/>
              </a:rPr>
              <a:t>Item level descriptive statistics revealed a pattern where respondents often chose the extremes (e.g., "Not at all" 1, "All of the time" 5) or the central option (e.g., "Some of the time" 3), with intermediary options like "Only occasionally" – level 2 and "Often" – level 4 being less commonly selected.</a:t>
            </a: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7F1D4908-B8D6-6D16-A413-4BCE8A6F7698}"/>
              </a:ext>
            </a:extLst>
          </p:cNvPr>
          <p:cNvGraphicFramePr>
            <a:graphicFrameLocks noGrp="1"/>
          </p:cNvGraphicFramePr>
          <p:nvPr>
            <p:extLst>
              <p:ext uri="{D42A27DB-BD31-4B8C-83A1-F6EECF244321}">
                <p14:modId xmlns:p14="http://schemas.microsoft.com/office/powerpoint/2010/main" val="2127443328"/>
              </p:ext>
            </p:extLst>
          </p:nvPr>
        </p:nvGraphicFramePr>
        <p:xfrm>
          <a:off x="6561289" y="6583248"/>
          <a:ext cx="4575678" cy="1658325"/>
        </p:xfrm>
        <a:graphic>
          <a:graphicData uri="http://schemas.openxmlformats.org/drawingml/2006/table">
            <a:tbl>
              <a:tblPr firstRow="1" firstCol="1" bandRow="1">
                <a:tableStyleId>{9D7B26C5-4107-4FEC-AEDC-1716B250A1EF}</a:tableStyleId>
              </a:tblPr>
              <a:tblGrid>
                <a:gridCol w="2914397">
                  <a:extLst>
                    <a:ext uri="{9D8B030D-6E8A-4147-A177-3AD203B41FA5}">
                      <a16:colId xmlns:a16="http://schemas.microsoft.com/office/drawing/2014/main" val="3174647039"/>
                    </a:ext>
                  </a:extLst>
                </a:gridCol>
                <a:gridCol w="1661281">
                  <a:extLst>
                    <a:ext uri="{9D8B030D-6E8A-4147-A177-3AD203B41FA5}">
                      <a16:colId xmlns:a16="http://schemas.microsoft.com/office/drawing/2014/main" val="690385426"/>
                    </a:ext>
                  </a:extLst>
                </a:gridCol>
              </a:tblGrid>
              <a:tr h="272937">
                <a:tc>
                  <a:txBody>
                    <a:bodyPr/>
                    <a:lstStyle/>
                    <a:p>
                      <a:pPr marL="0" marR="0">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Question</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4">
                        <a:lumMod val="20000"/>
                        <a:lumOff val="80000"/>
                      </a:schemeClr>
                    </a:solid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 % who did not understand the construct</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517332500"/>
                  </a:ext>
                </a:extLst>
              </a:tr>
              <a:tr h="133362">
                <a:tc>
                  <a:txBody>
                    <a:bodyPr/>
                    <a:lstStyle/>
                    <a:p>
                      <a:pPr marL="0" marR="0">
                        <a:lnSpc>
                          <a:spcPct val="107000"/>
                        </a:lnSpc>
                        <a:spcBef>
                          <a:spcPts val="0"/>
                        </a:spcBef>
                        <a:spcAft>
                          <a:spcPts val="0"/>
                        </a:spcAft>
                      </a:pPr>
                      <a:r>
                        <a:rPr lang="en-GB" sz="1050" b="0" kern="100" dirty="0">
                          <a:effectLst/>
                          <a:latin typeface="Calibri" panose="020F0502020204030204" pitchFamily="34" charset="0"/>
                          <a:ea typeface="Calibri" panose="020F0502020204030204" pitchFamily="34" charset="0"/>
                          <a:cs typeface="Calibri" panose="020F0502020204030204" pitchFamily="34" charset="0"/>
                        </a:rPr>
                        <a:t>I felt exhausted?</a:t>
                      </a:r>
                      <a:endParaRPr lang="en-US" sz="105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a:effectLst/>
                          <a:latin typeface="Calibri" panose="020F0502020204030204" pitchFamily="34" charset="0"/>
                          <a:ea typeface="Calibri" panose="020F0502020204030204" pitchFamily="34" charset="0"/>
                          <a:cs typeface="Calibri" panose="020F0502020204030204" pitchFamily="34" charset="0"/>
                        </a:rPr>
                        <a:t>21%</a:t>
                      </a:r>
                      <a:endParaRPr lang="en-US" sz="105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1852197066"/>
                  </a:ext>
                </a:extLst>
              </a:tr>
              <a:tr h="133362">
                <a:tc>
                  <a:txBody>
                    <a:bodyPr/>
                    <a:lstStyle/>
                    <a:p>
                      <a:pPr marL="0" marR="0">
                        <a:lnSpc>
                          <a:spcPct val="107000"/>
                        </a:lnSpc>
                        <a:spcBef>
                          <a:spcPts val="0"/>
                        </a:spcBef>
                        <a:spcAft>
                          <a:spcPts val="0"/>
                        </a:spcAft>
                      </a:pPr>
                      <a:r>
                        <a:rPr lang="en-GB" sz="1050" b="0" kern="100" dirty="0">
                          <a:effectLst/>
                          <a:latin typeface="Calibri" panose="020F0502020204030204" pitchFamily="34" charset="0"/>
                          <a:ea typeface="Calibri" panose="020F0502020204030204" pitchFamily="34" charset="0"/>
                          <a:cs typeface="Calibri" panose="020F0502020204030204" pitchFamily="34" charset="0"/>
                        </a:rPr>
                        <a:t>Feel that people did not support you?</a:t>
                      </a:r>
                      <a:endParaRPr lang="en-US" sz="105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a:effectLst/>
                          <a:latin typeface="Calibri" panose="020F0502020204030204" pitchFamily="34" charset="0"/>
                          <a:ea typeface="Calibri" panose="020F0502020204030204" pitchFamily="34" charset="0"/>
                          <a:cs typeface="Calibri" panose="020F0502020204030204" pitchFamily="34" charset="0"/>
                        </a:rPr>
                        <a:t>15%</a:t>
                      </a:r>
                      <a:endParaRPr lang="en-US" sz="105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1733563647"/>
                  </a:ext>
                </a:extLst>
              </a:tr>
              <a:tr h="133362">
                <a:tc>
                  <a:txBody>
                    <a:bodyPr/>
                    <a:lstStyle/>
                    <a:p>
                      <a:pPr marL="0" marR="0">
                        <a:lnSpc>
                          <a:spcPct val="107000"/>
                        </a:lnSpc>
                        <a:spcBef>
                          <a:spcPts val="0"/>
                        </a:spcBef>
                        <a:spcAft>
                          <a:spcPts val="0"/>
                        </a:spcAft>
                      </a:pPr>
                      <a:r>
                        <a:rPr lang="en-GB" sz="1050" b="1" kern="100" dirty="0">
                          <a:effectLst/>
                          <a:latin typeface="Calibri" panose="020F0502020204030204" pitchFamily="34" charset="0"/>
                          <a:ea typeface="Calibri" panose="020F0502020204030204" pitchFamily="34" charset="0"/>
                          <a:cs typeface="Calibri" panose="020F0502020204030204" pitchFamily="34" charset="0"/>
                        </a:rPr>
                        <a:t>Feel you had nothing to look forward to?</a:t>
                      </a:r>
                      <a:endParaRPr lang="en-US" sz="105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19%</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056779742"/>
                  </a:ext>
                </a:extLst>
              </a:tr>
              <a:tr h="178521">
                <a:tc>
                  <a:txBody>
                    <a:bodyPr/>
                    <a:lstStyle/>
                    <a:p>
                      <a:pPr marL="0" marR="0">
                        <a:lnSpc>
                          <a:spcPct val="107000"/>
                        </a:lnSpc>
                        <a:spcBef>
                          <a:spcPts val="0"/>
                        </a:spcBef>
                        <a:spcAft>
                          <a:spcPts val="0"/>
                        </a:spcAft>
                      </a:pPr>
                      <a:r>
                        <a:rPr lang="en-GB" sz="1050" b="0" kern="100" dirty="0">
                          <a:effectLst/>
                          <a:latin typeface="Calibri" panose="020F0502020204030204" pitchFamily="34" charset="0"/>
                          <a:ea typeface="Calibri" panose="020F0502020204030204" pitchFamily="34" charset="0"/>
                          <a:cs typeface="Calibri" panose="020F0502020204030204" pitchFamily="34" charset="0"/>
                        </a:rPr>
                        <a:t>Feel you had no control over your day-to-day life?</a:t>
                      </a:r>
                      <a:endParaRPr lang="en-US" sz="105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19%</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1135997367"/>
                  </a:ext>
                </a:extLst>
              </a:tr>
              <a:tr h="133362">
                <a:tc>
                  <a:txBody>
                    <a:bodyPr/>
                    <a:lstStyle/>
                    <a:p>
                      <a:pPr marL="0" marR="0">
                        <a:lnSpc>
                          <a:spcPct val="107000"/>
                        </a:lnSpc>
                        <a:spcBef>
                          <a:spcPts val="0"/>
                        </a:spcBef>
                        <a:spcAft>
                          <a:spcPts val="0"/>
                        </a:spcAft>
                      </a:pPr>
                      <a:r>
                        <a:rPr lang="en-GB" sz="1050" b="0" kern="100">
                          <a:effectLst/>
                          <a:latin typeface="Calibri" panose="020F0502020204030204" pitchFamily="34" charset="0"/>
                          <a:ea typeface="Calibri" panose="020F0502020204030204" pitchFamily="34" charset="0"/>
                          <a:cs typeface="Calibri" panose="020F0502020204030204" pitchFamily="34" charset="0"/>
                        </a:rPr>
                        <a:t>Feel unable to cope with day-to-day life?</a:t>
                      </a:r>
                      <a:endParaRPr lang="en-US" sz="1050" b="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16%</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4204872077"/>
                  </a:ext>
                </a:extLst>
              </a:tr>
              <a:tr h="133362">
                <a:tc>
                  <a:txBody>
                    <a:bodyPr/>
                    <a:lstStyle/>
                    <a:p>
                      <a:pPr marL="0" marR="0">
                        <a:lnSpc>
                          <a:spcPct val="107000"/>
                        </a:lnSpc>
                        <a:spcBef>
                          <a:spcPts val="0"/>
                        </a:spcBef>
                        <a:spcAft>
                          <a:spcPts val="0"/>
                        </a:spcAft>
                      </a:pPr>
                      <a:r>
                        <a:rPr lang="en-GB" sz="1050" b="0" kern="100">
                          <a:effectLst/>
                          <a:latin typeface="Calibri" panose="020F0502020204030204" pitchFamily="34" charset="0"/>
                          <a:ea typeface="Calibri" panose="020F0502020204030204" pitchFamily="34" charset="0"/>
                          <a:cs typeface="Calibri" panose="020F0502020204030204" pitchFamily="34" charset="0"/>
                        </a:rPr>
                        <a:t>Did you feel accepted by others?</a:t>
                      </a:r>
                      <a:endParaRPr lang="en-US" sz="1050" b="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11%</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1014462883"/>
                  </a:ext>
                </a:extLst>
              </a:tr>
              <a:tr h="133362">
                <a:tc>
                  <a:txBody>
                    <a:bodyPr/>
                    <a:lstStyle/>
                    <a:p>
                      <a:pPr marL="0" marR="0">
                        <a:lnSpc>
                          <a:spcPct val="107000"/>
                        </a:lnSpc>
                        <a:spcBef>
                          <a:spcPts val="0"/>
                        </a:spcBef>
                        <a:spcAft>
                          <a:spcPts val="0"/>
                        </a:spcAft>
                      </a:pPr>
                      <a:r>
                        <a:rPr lang="en-GB" sz="1050" b="0" kern="100">
                          <a:effectLst/>
                          <a:latin typeface="Calibri" panose="020F0502020204030204" pitchFamily="34" charset="0"/>
                          <a:ea typeface="Calibri" panose="020F0502020204030204" pitchFamily="34" charset="0"/>
                          <a:cs typeface="Calibri" panose="020F0502020204030204" pitchFamily="34" charset="0"/>
                        </a:rPr>
                        <a:t>Did you feel good about yourself?</a:t>
                      </a:r>
                      <a:endParaRPr lang="en-US" sz="1050" b="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4%</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832288932"/>
                  </a:ext>
                </a:extLst>
              </a:tr>
              <a:tr h="133362">
                <a:tc>
                  <a:txBody>
                    <a:bodyPr/>
                    <a:lstStyle/>
                    <a:p>
                      <a:pPr marL="0" marR="0">
                        <a:lnSpc>
                          <a:spcPct val="107000"/>
                        </a:lnSpc>
                        <a:spcBef>
                          <a:spcPts val="0"/>
                        </a:spcBef>
                        <a:spcAft>
                          <a:spcPts val="0"/>
                        </a:spcAft>
                      </a:pPr>
                      <a:r>
                        <a:rPr lang="en-GB" sz="1050" b="0" kern="100" dirty="0">
                          <a:effectLst/>
                          <a:latin typeface="Calibri" panose="020F0502020204030204" pitchFamily="34" charset="0"/>
                          <a:ea typeface="Calibri" panose="020F0502020204030204" pitchFamily="34" charset="0"/>
                          <a:cs typeface="Calibri" panose="020F0502020204030204" pitchFamily="34" charset="0"/>
                        </a:rPr>
                        <a:t>Could you do the things you wanted to do?</a:t>
                      </a:r>
                      <a:endParaRPr lang="en-US" sz="1050" b="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gn="ctr">
                        <a:lnSpc>
                          <a:spcPct val="107000"/>
                        </a:lnSpc>
                        <a:spcBef>
                          <a:spcPts val="0"/>
                        </a:spcBef>
                        <a:spcAft>
                          <a:spcPts val="0"/>
                        </a:spcAft>
                      </a:pPr>
                      <a:r>
                        <a:rPr lang="en-GB" sz="1050" kern="100" dirty="0">
                          <a:effectLst/>
                          <a:latin typeface="Calibri" panose="020F0502020204030204" pitchFamily="34" charset="0"/>
                          <a:ea typeface="Calibri" panose="020F0502020204030204" pitchFamily="34" charset="0"/>
                          <a:cs typeface="Calibri" panose="020F0502020204030204" pitchFamily="34" charset="0"/>
                        </a:rPr>
                        <a:t>4%</a:t>
                      </a:r>
                      <a:endParaRPr lang="en-US" sz="105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noFill/>
                  </a:tcPr>
                </a:tc>
                <a:extLst>
                  <a:ext uri="{0D108BD9-81ED-4DB2-BD59-A6C34878D82A}">
                    <a16:rowId xmlns:a16="http://schemas.microsoft.com/office/drawing/2014/main" val="417172660"/>
                  </a:ext>
                </a:extLst>
              </a:tr>
            </a:tbl>
          </a:graphicData>
        </a:graphic>
      </p:graphicFrame>
      <p:sp>
        <p:nvSpPr>
          <p:cNvPr id="7" name="TextBox 6">
            <a:extLst>
              <a:ext uri="{FF2B5EF4-FFF2-40B4-BE49-F238E27FC236}">
                <a16:creationId xmlns:a16="http://schemas.microsoft.com/office/drawing/2014/main" id="{E3466098-06E5-96B9-EBC6-BF49D7E9202A}"/>
              </a:ext>
            </a:extLst>
          </p:cNvPr>
          <p:cNvSpPr txBox="1"/>
          <p:nvPr/>
        </p:nvSpPr>
        <p:spPr>
          <a:xfrm>
            <a:off x="6038116" y="8302762"/>
            <a:ext cx="5622024" cy="173695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50" b="1" dirty="0"/>
              <a:t>Hope and Hopelessness lost in translation? </a:t>
            </a:r>
          </a:p>
          <a:p>
            <a:endParaRPr lang="en-US" sz="900" dirty="0"/>
          </a:p>
          <a:p>
            <a:r>
              <a:rPr lang="en-US" sz="1050" dirty="0"/>
              <a:t>In the Portuguese translation the item “</a:t>
            </a:r>
            <a:r>
              <a:rPr lang="en-GB" sz="1050" kern="100" dirty="0">
                <a:effectLst/>
                <a:latin typeface="Calibri" panose="020F0502020204030204" pitchFamily="34" charset="0"/>
                <a:ea typeface="Calibri" panose="020F0502020204030204" pitchFamily="34" charset="0"/>
                <a:cs typeface="Calibri" panose="020F0502020204030204" pitchFamily="34" charset="0"/>
              </a:rPr>
              <a:t>Feel you had nothing to look forward to?” was translated to </a:t>
            </a:r>
            <a:r>
              <a:rPr lang="en-US" sz="1050" kern="100" dirty="0">
                <a:effectLst/>
                <a:latin typeface="Calibri" panose="020F0502020204030204" pitchFamily="34" charset="0"/>
                <a:ea typeface="Calibri" panose="020F0502020204030204" pitchFamily="34" charset="0"/>
                <a:cs typeface="Calibri" panose="020F0502020204030204" pitchFamily="34" charset="0"/>
              </a:rPr>
              <a:t>"Did you feel that there was nothing that created expectations for you?"</a:t>
            </a:r>
            <a:r>
              <a:rPr lang="en-GB" sz="1050" kern="100" dirty="0">
                <a:effectLst/>
                <a:latin typeface="Calibri" panose="020F0502020204030204" pitchFamily="34" charset="0"/>
                <a:ea typeface="Calibri" panose="020F0502020204030204" pitchFamily="34" charset="0"/>
                <a:cs typeface="Calibri" panose="020F0502020204030204" pitchFamily="34" charset="0"/>
              </a:rPr>
              <a:t> </a:t>
            </a:r>
          </a:p>
          <a:p>
            <a:endParaRPr lang="en-GB" sz="1050" kern="100" dirty="0">
              <a:latin typeface="Calibri" panose="020F0502020204030204" pitchFamily="34" charset="0"/>
              <a:ea typeface="Calibri" panose="020F0502020204030204" pitchFamily="34" charset="0"/>
              <a:cs typeface="Calibri" panose="020F0502020204030204" pitchFamily="34" charset="0"/>
            </a:endParaRPr>
          </a:p>
          <a:p>
            <a:r>
              <a:rPr lang="en-GB" sz="1050" kern="100" dirty="0">
                <a:latin typeface="Calibri" panose="020F0502020204030204" pitchFamily="34" charset="0"/>
                <a:ea typeface="Calibri" panose="020F0502020204030204" pitchFamily="34" charset="0"/>
                <a:cs typeface="Calibri" panose="020F0502020204030204" pitchFamily="34" charset="0"/>
              </a:rPr>
              <a:t>Approximately 40% of those that were able to comprehend  the item, interpreted “creating expectations” as something potentially negative:</a:t>
            </a:r>
          </a:p>
          <a:p>
            <a:pPr algn="ctr">
              <a:lnSpc>
                <a:spcPct val="150000"/>
              </a:lnSpc>
              <a:spcBef>
                <a:spcPts val="600"/>
              </a:spcBef>
              <a:spcAft>
                <a:spcPts val="600"/>
              </a:spcAft>
            </a:pPr>
            <a:r>
              <a:rPr lang="en-US" sz="1050" b="1" i="1" kern="100" dirty="0">
                <a:effectLst/>
                <a:latin typeface="Calibri" panose="020F0502020204030204" pitchFamily="34" charset="0"/>
                <a:ea typeface="Calibri" panose="020F0502020204030204" pitchFamily="34" charset="0"/>
                <a:cs typeface="Calibri" panose="020F0502020204030204" pitchFamily="34" charset="0"/>
              </a:rPr>
              <a:t>"When you give 100% and don't even get 50%." </a:t>
            </a:r>
            <a:r>
              <a:rPr lang="en-US" sz="1050" b="1" kern="100" dirty="0">
                <a:effectLst/>
                <a:latin typeface="Calibri" panose="020F0502020204030204" pitchFamily="34" charset="0"/>
                <a:ea typeface="Calibri" panose="020F0502020204030204" pitchFamily="34" charset="0"/>
                <a:cs typeface="Calibri" panose="020F0502020204030204" pitchFamily="34" charset="0"/>
              </a:rPr>
              <a:t>(Female, 35 Year old)</a:t>
            </a:r>
            <a:br>
              <a:rPr lang="en-GB" sz="1050" b="1" i="1" kern="100" dirty="0">
                <a:effectLst/>
                <a:latin typeface="Calibri" panose="020F0502020204030204" pitchFamily="34" charset="0"/>
                <a:ea typeface="Calibri" panose="020F0502020204030204" pitchFamily="34" charset="0"/>
                <a:cs typeface="Calibri" panose="020F0502020204030204" pitchFamily="34" charset="0"/>
              </a:rPr>
            </a:br>
            <a:r>
              <a:rPr lang="en-US" sz="1050" b="1" i="1" kern="100" dirty="0">
                <a:effectLst/>
                <a:latin typeface="Calibri" panose="020F0502020204030204" pitchFamily="34" charset="0"/>
                <a:ea typeface="Calibri" panose="020F0502020204030204" pitchFamily="34" charset="0"/>
                <a:cs typeface="Calibri" panose="020F0502020204030204" pitchFamily="34" charset="0"/>
              </a:rPr>
              <a:t>“It’s when you create a dream and can't achieve it.” </a:t>
            </a:r>
            <a:r>
              <a:rPr lang="en-US" sz="1050" b="1" kern="100" dirty="0">
                <a:effectLst/>
                <a:latin typeface="Calibri" panose="020F0502020204030204" pitchFamily="34" charset="0"/>
                <a:ea typeface="Calibri" panose="020F0502020204030204" pitchFamily="34" charset="0"/>
                <a:cs typeface="Calibri" panose="020F0502020204030204" pitchFamily="34" charset="0"/>
              </a:rPr>
              <a:t>(Female, 28 Years old)</a:t>
            </a:r>
          </a:p>
        </p:txBody>
      </p:sp>
      <p:sp>
        <p:nvSpPr>
          <p:cNvPr id="10" name="TextBox 9">
            <a:extLst>
              <a:ext uri="{FF2B5EF4-FFF2-40B4-BE49-F238E27FC236}">
                <a16:creationId xmlns:a16="http://schemas.microsoft.com/office/drawing/2014/main" id="{2B5707BF-5776-027C-4708-183E9E558B4A}"/>
              </a:ext>
            </a:extLst>
          </p:cNvPr>
          <p:cNvSpPr txBox="1"/>
          <p:nvPr/>
        </p:nvSpPr>
        <p:spPr>
          <a:xfrm>
            <a:off x="6036115" y="8206948"/>
            <a:ext cx="5526292" cy="577081"/>
          </a:xfrm>
          <a:prstGeom prst="rect">
            <a:avLst/>
          </a:prstGeom>
          <a:noFill/>
        </p:spPr>
        <p:txBody>
          <a:bodyPr wrap="square" rtlCol="0">
            <a:spAutoFit/>
          </a:bodyPr>
          <a:lstStyle/>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91440" indent="-91440">
              <a:buFont typeface="Arial" panose="020B0604020202020204" pitchFamily="34" charset="0"/>
              <a:buChar char="•"/>
            </a:pPr>
            <a:endParaRPr lang="en-US" sz="105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19A6FF2-4C8A-60F4-740A-B8A14729B96E}"/>
              </a:ext>
            </a:extLst>
          </p:cNvPr>
          <p:cNvSpPr txBox="1"/>
          <p:nvPr/>
        </p:nvSpPr>
        <p:spPr>
          <a:xfrm>
            <a:off x="5966985" y="1967958"/>
            <a:ext cx="2333005" cy="253916"/>
          </a:xfrm>
          <a:prstGeom prst="rect">
            <a:avLst/>
          </a:prstGeom>
          <a:noFill/>
        </p:spPr>
        <p:txBody>
          <a:bodyPr wrap="square">
            <a:spAutoFit/>
          </a:bodyPr>
          <a:lstStyle/>
          <a:p>
            <a:r>
              <a:rPr lang="en-US" sz="1050" b="1" dirty="0">
                <a:latin typeface="Calibri" panose="020F0502020204030204" pitchFamily="34" charset="0"/>
                <a:ea typeface="Calibri" panose="020F0502020204030204" pitchFamily="34" charset="0"/>
                <a:cs typeface="Calibri" panose="020F0502020204030204" pitchFamily="34" charset="0"/>
              </a:rPr>
              <a:t>Table 1. Sample characteristics</a:t>
            </a:r>
            <a:endParaRPr lang="pt-BR" sz="900" b="1" dirty="0"/>
          </a:p>
        </p:txBody>
      </p:sp>
      <p:sp>
        <p:nvSpPr>
          <p:cNvPr id="17" name="TextBox 16">
            <a:extLst>
              <a:ext uri="{FF2B5EF4-FFF2-40B4-BE49-F238E27FC236}">
                <a16:creationId xmlns:a16="http://schemas.microsoft.com/office/drawing/2014/main" id="{B1BF4BCE-EB55-46AC-0D79-D2588F37BF0D}"/>
              </a:ext>
            </a:extLst>
          </p:cNvPr>
          <p:cNvSpPr txBox="1"/>
          <p:nvPr/>
        </p:nvSpPr>
        <p:spPr>
          <a:xfrm>
            <a:off x="7670499" y="6329332"/>
            <a:ext cx="2985210" cy="253916"/>
          </a:xfrm>
          <a:prstGeom prst="rect">
            <a:avLst/>
          </a:prstGeom>
          <a:noFill/>
        </p:spPr>
        <p:txBody>
          <a:bodyPr wrap="square">
            <a:spAutoFit/>
          </a:bodyPr>
          <a:lstStyle/>
          <a:p>
            <a:r>
              <a:rPr lang="en-US" sz="1050" b="1" dirty="0">
                <a:latin typeface="Calibri" panose="020F0502020204030204" pitchFamily="34" charset="0"/>
                <a:ea typeface="Calibri" panose="020F0502020204030204" pitchFamily="34" charset="0"/>
                <a:cs typeface="Calibri" panose="020F0502020204030204" pitchFamily="34" charset="0"/>
              </a:rPr>
              <a:t>Table 2. Cognitive debriefing results (n=74)</a:t>
            </a:r>
            <a:endParaRPr lang="pt-BR" sz="900" b="1" dirty="0"/>
          </a:p>
        </p:txBody>
      </p:sp>
      <p:sp>
        <p:nvSpPr>
          <p:cNvPr id="19" name="Rectangle 2">
            <a:extLst>
              <a:ext uri="{FF2B5EF4-FFF2-40B4-BE49-F238E27FC236}">
                <a16:creationId xmlns:a16="http://schemas.microsoft.com/office/drawing/2014/main" id="{22D13C51-2D46-EFA2-2070-4BAF69540789}"/>
              </a:ext>
            </a:extLst>
          </p:cNvPr>
          <p:cNvSpPr>
            <a:spLocks noChangeArrowheads="1"/>
          </p:cNvSpPr>
          <p:nvPr/>
        </p:nvSpPr>
        <p:spPr bwMode="auto">
          <a:xfrm>
            <a:off x="0" y="-415498"/>
            <a:ext cx="65" cy="830997"/>
          </a:xfrm>
          <a:prstGeom prst="rect">
            <a:avLst/>
          </a:prstGeom>
          <a:solidFill>
            <a:srgbClr val="2121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FFFFFF"/>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FFFFFF"/>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83DFED24-F58B-C31A-C137-32D720A79D32}"/>
              </a:ext>
            </a:extLst>
          </p:cNvPr>
          <p:cNvSpPr txBox="1"/>
          <p:nvPr/>
        </p:nvSpPr>
        <p:spPr>
          <a:xfrm>
            <a:off x="12398047" y="1995085"/>
            <a:ext cx="4660470" cy="253916"/>
          </a:xfrm>
          <a:prstGeom prst="rect">
            <a:avLst/>
          </a:prstGeom>
          <a:noFill/>
        </p:spPr>
        <p:txBody>
          <a:bodyPr wrap="square">
            <a:spAutoFit/>
          </a:bodyPr>
          <a:lstStyle/>
          <a:p>
            <a:r>
              <a:rPr lang="en-US" sz="1050" b="1" dirty="0">
                <a:latin typeface="Calibri" panose="020F0502020204030204" pitchFamily="34" charset="0"/>
                <a:ea typeface="Calibri" panose="020F0502020204030204" pitchFamily="34" charset="0"/>
                <a:cs typeface="Calibri" panose="020F0502020204030204" pitchFamily="34" charset="0"/>
              </a:rPr>
              <a:t>Figure 1. Category Characteristic Curves for EQ-HWB items</a:t>
            </a:r>
            <a:endParaRPr lang="pt-BR" sz="900" b="1" dirty="0"/>
          </a:p>
        </p:txBody>
      </p:sp>
      <p:sp>
        <p:nvSpPr>
          <p:cNvPr id="25" name="TextBox 24">
            <a:extLst>
              <a:ext uri="{FF2B5EF4-FFF2-40B4-BE49-F238E27FC236}">
                <a16:creationId xmlns:a16="http://schemas.microsoft.com/office/drawing/2014/main" id="{302647E0-3EBD-CF3C-F59B-EB46AC0A8B51}"/>
              </a:ext>
            </a:extLst>
          </p:cNvPr>
          <p:cNvSpPr txBox="1"/>
          <p:nvPr/>
        </p:nvSpPr>
        <p:spPr>
          <a:xfrm>
            <a:off x="12586089" y="6143750"/>
            <a:ext cx="4472428" cy="185885"/>
          </a:xfrm>
          <a:prstGeom prst="rect">
            <a:avLst/>
          </a:prstGeom>
          <a:noFill/>
        </p:spPr>
        <p:txBody>
          <a:bodyPr wrap="square" rtlCol="0">
            <a:spAutoFit/>
          </a:bodyPr>
          <a:lstStyle/>
          <a:p>
            <a:r>
              <a:rPr lang="en-US" dirty="0"/>
              <a:t>Legend: blue- level 1, red- level 2, green- level 3, yellow- level 4, tile- level 5, Notes: CCC-Category characteristic curves; </a:t>
            </a:r>
            <a:endParaRPr lang="pt-BR" dirty="0"/>
          </a:p>
        </p:txBody>
      </p:sp>
    </p:spTree>
    <p:extLst>
      <p:ext uri="{BB962C8B-B14F-4D97-AF65-F5344CB8AC3E}">
        <p14:creationId xmlns:p14="http://schemas.microsoft.com/office/powerpoint/2010/main" val="3965232209"/>
      </p:ext>
    </p:extLst>
  </p:cSld>
  <p:clrMapOvr>
    <a:masterClrMapping/>
  </p:clrMapOvr>
</p:sld>
</file>

<file path=ppt/theme/theme1.xml><?xml version="1.0" encoding="utf-8"?>
<a:theme xmlns:a="http://schemas.openxmlformats.org/drawingml/2006/main" name="poster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f615b-eebd-4e2a-b1e3-b3bb6a011368" xsi:nil="true"/>
    <lcf76f155ced4ddcb4097134ff3c332f xmlns="d7e201e0-7ba1-4fd0-b022-03ac33d052c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367F9B6E8194A858765C61460259C" ma:contentTypeVersion="16" ma:contentTypeDescription="Create a new document." ma:contentTypeScope="" ma:versionID="dc1cfe6aee5f059aaaa8d5ba7fa3110b">
  <xsd:schema xmlns:xsd="http://www.w3.org/2001/XMLSchema" xmlns:xs="http://www.w3.org/2001/XMLSchema" xmlns:p="http://schemas.microsoft.com/office/2006/metadata/properties" xmlns:ns2="b2bebbdf-ffb7-40bf-a1f7-4c898911b189" xmlns:ns3="ed3242d6-64f4-4b56-9248-94560c18634c" targetNamespace="http://schemas.microsoft.com/office/2006/metadata/properties" ma:root="true" ma:fieldsID="79b366193407fa3564ea4066ab1d88b8" ns2:_="" ns3:_="">
    <xsd:import namespace="b2bebbdf-ffb7-40bf-a1f7-4c898911b189"/>
    <xsd:import namespace="ed3242d6-64f4-4b56-9248-94560c1863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_dlc_DocId" minOccurs="0"/>
                <xsd:element ref="ns3:_dlc_DocIdUrl" minOccurs="0"/>
                <xsd:element ref="ns3:_dlc_DocIdPersistId"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ebbdf-ffb7-40bf-a1f7-4c898911b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9009afd-1226-4d6a-ba53-0e73837566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3242d6-64f4-4b56-9248-94560c18634c"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91990ce3-90c5-43ce-a352-4bcc93d9257e}" ma:internalName="TaxCatchAll" ma:showField="CatchAllData" ma:web="ed3242d6-64f4-4b56-9248-94560c186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A9090D-9B54-47B3-8F2C-4DD325AD1E90}">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31e0e25a-fcdc-4ee2-82da-bb7cf063010a"/>
    <ds:schemaRef ds:uri="http://schemas.microsoft.com/office/2006/metadata/properties"/>
    <ds:schemaRef ds:uri="ed3242d6-64f4-4b56-9248-94560c18634c"/>
    <ds:schemaRef ds:uri="b2bebbdf-ffb7-40bf-a1f7-4c898911b189"/>
  </ds:schemaRefs>
</ds:datastoreItem>
</file>

<file path=customXml/itemProps2.xml><?xml version="1.0" encoding="utf-8"?>
<ds:datastoreItem xmlns:ds="http://schemas.openxmlformats.org/officeDocument/2006/customXml" ds:itemID="{62C64A5A-6186-48B7-B28A-63B909B82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ebbdf-ffb7-40bf-a1f7-4c898911b189"/>
    <ds:schemaRef ds:uri="ed3242d6-64f4-4b56-9248-94560c186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999B9B-1A8C-4036-9C76-0275E16F59B1}"/>
</file>

<file path=customXml/itemProps4.xml><?xml version="1.0" encoding="utf-8"?>
<ds:datastoreItem xmlns:ds="http://schemas.openxmlformats.org/officeDocument/2006/customXml" ds:itemID="{5F92059B-210F-4765-9FDB-3165CA098A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26612</TotalTime>
  <Words>1219</Words>
  <Application>Microsoft Office PowerPoint</Application>
  <PresentationFormat>Custom</PresentationFormat>
  <Paragraphs>232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Söhne</vt:lpstr>
      <vt:lpstr>Times New Roman</vt:lpstr>
      <vt:lpstr>poster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Dayna</dc:creator>
  <cp:lastModifiedBy>Andrea Monteiro</cp:lastModifiedBy>
  <cp:revision>465</cp:revision>
  <dcterms:modified xsi:type="dcterms:W3CDTF">2024-03-02T09:31:16Z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0x0101006EE367F9B6E8194A858765C61460259C</vt:lpwstr>
  </property>
  <property fmtid="{D5CDD505-2E9C-101B-9397-08002B2CF9AE}" pid="3" name="_dlc_DocIdItemGuid">
    <vt:lpwstr>f174d76f-1b14-443d-a23c-83bff83e1457</vt:lpwstr>
  </property>
</Properties>
</file>