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
  </p:notesMasterIdLst>
  <p:sldIdLst>
    <p:sldId id="257" r:id="rId3"/>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2F5597"/>
    <a:srgbClr val="5B9BD5"/>
    <a:srgbClr val="A5A5A5"/>
    <a:srgbClr val="4472C4"/>
    <a:srgbClr val="FFFFFF"/>
    <a:srgbClr val="A6A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7" autoAdjust="0"/>
  </p:normalViewPr>
  <p:slideViewPr>
    <p:cSldViewPr snapToGrid="0">
      <p:cViewPr varScale="1">
        <p:scale>
          <a:sx n="19" d="100"/>
          <a:sy n="19" d="100"/>
        </p:scale>
        <p:origin x="677" y="130"/>
      </p:cViewPr>
      <p:guideLst>
        <p:guide orient="horz" pos="9072"/>
        <p:guide pos="161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E\Desktop\&#35838;&#39064;\&#20799;&#31461;&#33258;&#31572;&#19982;&#20195;&#31572;&#27979;&#37327;&#29983;&#21629;&#36136;&#37327;&#30340;&#24046;&#24322;\&#25551;&#36848;&#32479;&#35745;.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0788136875921545"/>
          <c:y val="0.20064761508687778"/>
          <c:w val="0.85817831614735396"/>
          <c:h val="0.67375181667656581"/>
        </c:manualLayout>
      </c:layout>
      <c:barChart>
        <c:barDir val="col"/>
        <c:grouping val="percentStacked"/>
        <c:varyColors val="0"/>
        <c:ser>
          <c:idx val="0"/>
          <c:order val="0"/>
          <c:tx>
            <c:strRef>
              <c:f>Sheet2!$E$375</c:f>
              <c:strCache>
                <c:ptCount val="1"/>
                <c:pt idx="0">
                  <c:v>consistent</c:v>
                </c:pt>
              </c:strCache>
            </c:strRef>
          </c:tx>
          <c:spPr>
            <a:solidFill>
              <a:srgbClr val="4472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Sheet2!$F$374:$J$374</c:f>
              <c:strCache>
                <c:ptCount val="5"/>
                <c:pt idx="0">
                  <c:v>Mobility</c:v>
                </c:pt>
                <c:pt idx="1">
                  <c:v>Looking after myself</c:v>
                </c:pt>
                <c:pt idx="2">
                  <c:v>Usual Activities</c:v>
                </c:pt>
                <c:pt idx="3">
                  <c:v>Pain/ discomfort</c:v>
                </c:pt>
                <c:pt idx="4">
                  <c:v>Worried/sad/unhappy</c:v>
                </c:pt>
              </c:strCache>
            </c:strRef>
          </c:cat>
          <c:val>
            <c:numRef>
              <c:f>Sheet2!$F$375:$J$375</c:f>
              <c:numCache>
                <c:formatCode>0.0%</c:formatCode>
                <c:ptCount val="5"/>
                <c:pt idx="0">
                  <c:v>0.96205962059620598</c:v>
                </c:pt>
                <c:pt idx="1">
                  <c:v>0.89701897018970189</c:v>
                </c:pt>
                <c:pt idx="2">
                  <c:v>0.87804878048780488</c:v>
                </c:pt>
                <c:pt idx="3">
                  <c:v>0.86720867208672092</c:v>
                </c:pt>
                <c:pt idx="4">
                  <c:v>0.83468834688346882</c:v>
                </c:pt>
              </c:numCache>
            </c:numRef>
          </c:val>
          <c:extLst>
            <c:ext xmlns:c16="http://schemas.microsoft.com/office/drawing/2014/chart" uri="{C3380CC4-5D6E-409C-BE32-E72D297353CC}">
              <c16:uniqueId val="{00000000-ED9C-4AF0-A67A-732479B33323}"/>
            </c:ext>
          </c:extLst>
        </c:ser>
        <c:ser>
          <c:idx val="1"/>
          <c:order val="1"/>
          <c:tx>
            <c:strRef>
              <c:f>Sheet2!$E$376</c:f>
              <c:strCache>
                <c:ptCount val="1"/>
                <c:pt idx="0">
                  <c:v>underestimated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Sheet2!$F$374:$J$374</c:f>
              <c:strCache>
                <c:ptCount val="5"/>
                <c:pt idx="0">
                  <c:v>Mobility</c:v>
                </c:pt>
                <c:pt idx="1">
                  <c:v>Looking after myself</c:v>
                </c:pt>
                <c:pt idx="2">
                  <c:v>Usual Activities</c:v>
                </c:pt>
                <c:pt idx="3">
                  <c:v>Pain/ discomfort</c:v>
                </c:pt>
                <c:pt idx="4">
                  <c:v>Worried/sad/unhappy</c:v>
                </c:pt>
              </c:strCache>
            </c:strRef>
          </c:cat>
          <c:val>
            <c:numRef>
              <c:f>Sheet2!$F$376:$J$376</c:f>
              <c:numCache>
                <c:formatCode>0.0%</c:formatCode>
                <c:ptCount val="5"/>
                <c:pt idx="0">
                  <c:v>5.4200542005420054E-3</c:v>
                </c:pt>
                <c:pt idx="1">
                  <c:v>4.3360433604336043E-2</c:v>
                </c:pt>
                <c:pt idx="2">
                  <c:v>2.4390243902439025E-2</c:v>
                </c:pt>
                <c:pt idx="3">
                  <c:v>2.4390243902439025E-2</c:v>
                </c:pt>
                <c:pt idx="4">
                  <c:v>2.7100271002710029E-2</c:v>
                </c:pt>
              </c:numCache>
            </c:numRef>
          </c:val>
          <c:extLst>
            <c:ext xmlns:c16="http://schemas.microsoft.com/office/drawing/2014/chart" uri="{C3380CC4-5D6E-409C-BE32-E72D297353CC}">
              <c16:uniqueId val="{00000001-ED9C-4AF0-A67A-732479B33323}"/>
            </c:ext>
          </c:extLst>
        </c:ser>
        <c:ser>
          <c:idx val="2"/>
          <c:order val="2"/>
          <c:tx>
            <c:strRef>
              <c:f>Sheet2!$E$377</c:f>
              <c:strCache>
                <c:ptCount val="1"/>
                <c:pt idx="0">
                  <c:v>overestimated</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Sheet2!$F$374:$J$374</c:f>
              <c:strCache>
                <c:ptCount val="5"/>
                <c:pt idx="0">
                  <c:v>Mobility</c:v>
                </c:pt>
                <c:pt idx="1">
                  <c:v>Looking after myself</c:v>
                </c:pt>
                <c:pt idx="2">
                  <c:v>Usual Activities</c:v>
                </c:pt>
                <c:pt idx="3">
                  <c:v>Pain/ discomfort</c:v>
                </c:pt>
                <c:pt idx="4">
                  <c:v>Worried/sad/unhappy</c:v>
                </c:pt>
              </c:strCache>
            </c:strRef>
          </c:cat>
          <c:val>
            <c:numRef>
              <c:f>Sheet2!$F$377:$J$377</c:f>
              <c:numCache>
                <c:formatCode>0.0%</c:formatCode>
                <c:ptCount val="5"/>
                <c:pt idx="0">
                  <c:v>3.2520325203252036E-2</c:v>
                </c:pt>
                <c:pt idx="1">
                  <c:v>5.9620596205962058E-2</c:v>
                </c:pt>
                <c:pt idx="2">
                  <c:v>9.7560975609756101E-2</c:v>
                </c:pt>
                <c:pt idx="3">
                  <c:v>0.10840108401084012</c:v>
                </c:pt>
                <c:pt idx="4">
                  <c:v>0.13821138211382114</c:v>
                </c:pt>
              </c:numCache>
            </c:numRef>
          </c:val>
          <c:extLst>
            <c:ext xmlns:c16="http://schemas.microsoft.com/office/drawing/2014/chart" uri="{C3380CC4-5D6E-409C-BE32-E72D297353CC}">
              <c16:uniqueId val="{00000002-ED9C-4AF0-A67A-732479B33323}"/>
            </c:ext>
          </c:extLst>
        </c:ser>
        <c:dLbls>
          <c:dLblPos val="ctr"/>
          <c:showLegendKey val="0"/>
          <c:showVal val="1"/>
          <c:showCatName val="0"/>
          <c:showSerName val="0"/>
          <c:showPercent val="0"/>
          <c:showBubbleSize val="0"/>
        </c:dLbls>
        <c:gapWidth val="100"/>
        <c:overlap val="100"/>
        <c:axId val="1041767759"/>
        <c:axId val="1"/>
      </c:barChart>
      <c:catAx>
        <c:axId val="104176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zh-CN"/>
          </a:p>
        </c:txPr>
        <c:crossAx val="1041767759"/>
        <c:crosses val="autoZero"/>
        <c:crossBetween val="between"/>
      </c:valAx>
      <c:spPr>
        <a:noFill/>
        <a:ln w="25400">
          <a:noFill/>
        </a:ln>
        <a:effectLst/>
      </c:spPr>
    </c:plotArea>
    <c:legend>
      <c:legendPos val="b"/>
      <c:layout>
        <c:manualLayout>
          <c:xMode val="edge"/>
          <c:yMode val="edge"/>
          <c:x val="0.43911678872308796"/>
          <c:y val="5.7573703117331038E-2"/>
          <c:w val="0.52907821560950441"/>
          <c:h val="7.4126515170323579E-2"/>
        </c:manualLayout>
      </c:layout>
      <c:overlay val="0"/>
      <c:spPr>
        <a:noFill/>
        <a:ln w="25400">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prstDash val="solid"/>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3FCBF-71BC-4EE5-AEB8-928C37E3D50A}" type="datetimeFigureOut">
              <a:rPr lang="zh-CN" altLang="en-US" smtClean="0"/>
              <a:t>2024-06-25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9A26F-8673-4531-B725-A99AA76BB503}" type="slidenum">
              <a:rPr lang="zh-CN" altLang="en-US" smtClean="0"/>
              <a:t>‹#›</a:t>
            </a:fld>
            <a:endParaRPr lang="zh-CN" altLang="en-US"/>
          </a:p>
        </p:txBody>
      </p:sp>
    </p:spTree>
    <p:extLst>
      <p:ext uri="{BB962C8B-B14F-4D97-AF65-F5344CB8AC3E}">
        <p14:creationId xmlns:p14="http://schemas.microsoft.com/office/powerpoint/2010/main" val="106993904"/>
      </p:ext>
    </p:extLst>
  </p:cSld>
  <p:clrMap bg1="lt1" tx1="dk1" bg2="lt2" tx2="dk2" accent1="accent1" accent2="accent2" accent3="accent3" accent4="accent4" accent5="accent5" accent6="accent6" hlink="hlink" folHlink="folHlink"/>
  <p:notesStyle>
    <a:lvl1pPr marL="0" algn="l" defTabSz="3542386" rtl="0" eaLnBrk="1" latinLnBrk="0" hangingPunct="1">
      <a:defRPr sz="4649" kern="1200">
        <a:solidFill>
          <a:schemeClr val="tx1"/>
        </a:solidFill>
        <a:latin typeface="+mn-lt"/>
        <a:ea typeface="+mn-ea"/>
        <a:cs typeface="+mn-cs"/>
      </a:defRPr>
    </a:lvl1pPr>
    <a:lvl2pPr marL="1771193" algn="l" defTabSz="3542386" rtl="0" eaLnBrk="1" latinLnBrk="0" hangingPunct="1">
      <a:defRPr sz="4649" kern="1200">
        <a:solidFill>
          <a:schemeClr val="tx1"/>
        </a:solidFill>
        <a:latin typeface="+mn-lt"/>
        <a:ea typeface="+mn-ea"/>
        <a:cs typeface="+mn-cs"/>
      </a:defRPr>
    </a:lvl2pPr>
    <a:lvl3pPr marL="3542386" algn="l" defTabSz="3542386" rtl="0" eaLnBrk="1" latinLnBrk="0" hangingPunct="1">
      <a:defRPr sz="4649" kern="1200">
        <a:solidFill>
          <a:schemeClr val="tx1"/>
        </a:solidFill>
        <a:latin typeface="+mn-lt"/>
        <a:ea typeface="+mn-ea"/>
        <a:cs typeface="+mn-cs"/>
      </a:defRPr>
    </a:lvl3pPr>
    <a:lvl4pPr marL="5313578" algn="l" defTabSz="3542386" rtl="0" eaLnBrk="1" latinLnBrk="0" hangingPunct="1">
      <a:defRPr sz="4649" kern="1200">
        <a:solidFill>
          <a:schemeClr val="tx1"/>
        </a:solidFill>
        <a:latin typeface="+mn-lt"/>
        <a:ea typeface="+mn-ea"/>
        <a:cs typeface="+mn-cs"/>
      </a:defRPr>
    </a:lvl4pPr>
    <a:lvl5pPr marL="7084771" algn="l" defTabSz="3542386" rtl="0" eaLnBrk="1" latinLnBrk="0" hangingPunct="1">
      <a:defRPr sz="4649" kern="1200">
        <a:solidFill>
          <a:schemeClr val="tx1"/>
        </a:solidFill>
        <a:latin typeface="+mn-lt"/>
        <a:ea typeface="+mn-ea"/>
        <a:cs typeface="+mn-cs"/>
      </a:defRPr>
    </a:lvl5pPr>
    <a:lvl6pPr marL="8855964" algn="l" defTabSz="3542386" rtl="0" eaLnBrk="1" latinLnBrk="0" hangingPunct="1">
      <a:defRPr sz="4649" kern="1200">
        <a:solidFill>
          <a:schemeClr val="tx1"/>
        </a:solidFill>
        <a:latin typeface="+mn-lt"/>
        <a:ea typeface="+mn-ea"/>
        <a:cs typeface="+mn-cs"/>
      </a:defRPr>
    </a:lvl6pPr>
    <a:lvl7pPr marL="10627157" algn="l" defTabSz="3542386" rtl="0" eaLnBrk="1" latinLnBrk="0" hangingPunct="1">
      <a:defRPr sz="4649" kern="1200">
        <a:solidFill>
          <a:schemeClr val="tx1"/>
        </a:solidFill>
        <a:latin typeface="+mn-lt"/>
        <a:ea typeface="+mn-ea"/>
        <a:cs typeface="+mn-cs"/>
      </a:defRPr>
    </a:lvl7pPr>
    <a:lvl8pPr marL="12398350" algn="l" defTabSz="3542386" rtl="0" eaLnBrk="1" latinLnBrk="0" hangingPunct="1">
      <a:defRPr sz="4649" kern="1200">
        <a:solidFill>
          <a:schemeClr val="tx1"/>
        </a:solidFill>
        <a:latin typeface="+mn-lt"/>
        <a:ea typeface="+mn-ea"/>
        <a:cs typeface="+mn-cs"/>
      </a:defRPr>
    </a:lvl8pPr>
    <a:lvl9pPr marL="14169542" algn="l" defTabSz="3542386" rtl="0" eaLnBrk="1" latinLnBrk="0" hangingPunct="1">
      <a:defRPr sz="46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99A26F-8673-4531-B725-A99AA76BB503}" type="slidenum">
              <a:rPr lang="zh-CN" altLang="en-US" smtClean="0"/>
              <a:t>1</a:t>
            </a:fld>
            <a:endParaRPr lang="zh-CN" altLang="en-US"/>
          </a:p>
        </p:txBody>
      </p:sp>
    </p:spTree>
    <p:extLst>
      <p:ext uri="{BB962C8B-B14F-4D97-AF65-F5344CB8AC3E}">
        <p14:creationId xmlns:p14="http://schemas.microsoft.com/office/powerpoint/2010/main" val="9905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840483" y="4713925"/>
            <a:ext cx="43525441" cy="10027920"/>
          </a:xfrm>
        </p:spPr>
        <p:txBody>
          <a:bodyPr anchor="b"/>
          <a:lstStyle>
            <a:lvl1pPr algn="ctr">
              <a:defRPr sz="33599"/>
            </a:lvl1pPr>
          </a:lstStyle>
          <a:p>
            <a:r>
              <a:rPr lang="zh-CN" altLang="en-US"/>
              <a:t>单击此处编辑母版标题样式</a:t>
            </a:r>
            <a:endParaRPr lang="en-US" dirty="0"/>
          </a:p>
        </p:txBody>
      </p:sp>
      <p:sp>
        <p:nvSpPr>
          <p:cNvPr id="3" name="Subtitle 2"/>
          <p:cNvSpPr>
            <a:spLocks noGrp="1"/>
          </p:cNvSpPr>
          <p:nvPr>
            <p:ph type="subTitle" idx="1"/>
          </p:nvPr>
        </p:nvSpPr>
        <p:spPr>
          <a:xfrm>
            <a:off x="6400801" y="15128560"/>
            <a:ext cx="38404801" cy="6954200"/>
          </a:xfrm>
        </p:spPr>
        <p:txBody>
          <a:bodyPr/>
          <a:lstStyle>
            <a:lvl1pPr marL="0" indent="0" algn="ctr">
              <a:buNone/>
              <a:defRPr sz="13439"/>
            </a:lvl1pPr>
            <a:lvl2pPr marL="2560121" indent="0" algn="ctr">
              <a:buNone/>
              <a:defRPr sz="11198"/>
            </a:lvl2pPr>
            <a:lvl3pPr marL="5120244" indent="0" algn="ctr">
              <a:buNone/>
              <a:defRPr sz="10079"/>
            </a:lvl3pPr>
            <a:lvl4pPr marL="7680364" indent="0" algn="ctr">
              <a:buNone/>
              <a:defRPr sz="8959"/>
            </a:lvl4pPr>
            <a:lvl5pPr marL="10240487" indent="0" algn="ctr">
              <a:buNone/>
              <a:defRPr sz="8959"/>
            </a:lvl5pPr>
            <a:lvl6pPr marL="12800608" indent="0" algn="ctr">
              <a:buNone/>
              <a:defRPr sz="8959"/>
            </a:lvl6pPr>
            <a:lvl7pPr marL="15360729" indent="0" algn="ctr">
              <a:buNone/>
              <a:defRPr sz="8959"/>
            </a:lvl7pPr>
            <a:lvl8pPr marL="17920854" indent="0" algn="ctr">
              <a:buNone/>
              <a:defRPr sz="8959"/>
            </a:lvl8pPr>
            <a:lvl9pPr marL="20480972" indent="0" algn="ctr">
              <a:buNone/>
              <a:defRPr sz="895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119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38383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5" y="1533525"/>
            <a:ext cx="11041380" cy="2440972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520447" y="1533525"/>
            <a:ext cx="32484059" cy="2440972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130299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92" y="5104763"/>
            <a:ext cx="24185071" cy="1140791"/>
          </a:xfrm>
          <a:prstGeom prst="rect">
            <a:avLst/>
          </a:prstGeom>
        </p:spPr>
        <p:txBody>
          <a:bodyPr wrap="square" lIns="234774" tIns="234774" rIns="234774" bIns="234774">
            <a:spAutoFit/>
          </a:bodyPr>
          <a:lstStyle>
            <a:lvl1pPr marL="0" indent="0">
              <a:buNone/>
              <a:defRPr sz="4332">
                <a:solidFill>
                  <a:schemeClr val="accent5">
                    <a:lumMod val="50000"/>
                  </a:schemeClr>
                </a:solidFill>
                <a:latin typeface="Times New Roman" panose="02020603050405020304" pitchFamily="18" charset="0"/>
                <a:cs typeface="Times New Roman" panose="02020603050405020304" pitchFamily="18" charset="0"/>
              </a:defRPr>
            </a:lvl1pPr>
            <a:lvl2pPr marL="2361418" indent="-908236">
              <a:defRPr sz="4023">
                <a:latin typeface="Trebuchet MS" pitchFamily="34" charset="0"/>
              </a:defRPr>
            </a:lvl2pPr>
            <a:lvl3pPr marL="3269655" indent="-908236">
              <a:defRPr sz="4023">
                <a:latin typeface="Trebuchet MS" pitchFamily="34" charset="0"/>
              </a:defRPr>
            </a:lvl3pPr>
            <a:lvl4pPr marL="4268716" indent="-999062">
              <a:defRPr sz="4023">
                <a:latin typeface="Trebuchet MS" pitchFamily="34" charset="0"/>
              </a:defRPr>
            </a:lvl4pPr>
            <a:lvl5pPr marL="4995307" indent="-726590">
              <a:defRPr sz="402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68" y="4293808"/>
            <a:ext cx="24165979" cy="1165947"/>
          </a:xfrm>
          <a:prstGeom prst="rect">
            <a:avLst/>
          </a:prstGeom>
          <a:noFill/>
        </p:spPr>
        <p:txBody>
          <a:bodyPr wrap="square" lIns="93910" tIns="93910" rIns="93910" bIns="93910" anchor="ctr" anchorCtr="0">
            <a:spAutoFit/>
          </a:bodyPr>
          <a:lstStyle>
            <a:lvl1pPr marL="0" indent="0" algn="ctr">
              <a:buNone/>
              <a:defRPr sz="6344"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76063" y="12122235"/>
            <a:ext cx="24171886" cy="1165947"/>
          </a:xfrm>
          <a:prstGeom prst="rect">
            <a:avLst/>
          </a:prstGeom>
          <a:noFill/>
        </p:spPr>
        <p:txBody>
          <a:bodyPr wrap="square" lIns="93910" tIns="93910" rIns="93910" bIns="93910" anchor="ctr" anchorCtr="0">
            <a:spAutoFit/>
          </a:bodyPr>
          <a:lstStyle>
            <a:lvl1pPr marL="0" indent="0" algn="ctr">
              <a:buNone/>
              <a:defRPr sz="6344"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5968067" y="4293808"/>
            <a:ext cx="24165666" cy="1165947"/>
          </a:xfrm>
          <a:prstGeom prst="rect">
            <a:avLst/>
          </a:prstGeom>
          <a:noFill/>
        </p:spPr>
        <p:txBody>
          <a:bodyPr wrap="square" lIns="93910" tIns="93910" rIns="93910" bIns="93910" anchor="ctr" anchorCtr="0">
            <a:spAutoFit/>
          </a:bodyPr>
          <a:lstStyle>
            <a:lvl1pPr marL="0" indent="0" algn="ctr">
              <a:buNone/>
              <a:defRPr sz="6344"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968067" y="5104763"/>
            <a:ext cx="24165666" cy="1140791"/>
          </a:xfrm>
          <a:prstGeom prst="rect">
            <a:avLst/>
          </a:prstGeom>
        </p:spPr>
        <p:txBody>
          <a:bodyPr wrap="square" lIns="234774" tIns="234774" rIns="234774" bIns="234774">
            <a:spAutoFit/>
          </a:bodyPr>
          <a:lstStyle>
            <a:lvl1pPr marL="0" indent="0">
              <a:buNone/>
              <a:defRPr sz="4332">
                <a:solidFill>
                  <a:schemeClr val="accent5">
                    <a:lumMod val="50000"/>
                  </a:schemeClr>
                </a:solidFill>
                <a:latin typeface="Times New Roman" panose="02020603050405020304" pitchFamily="18" charset="0"/>
                <a:cs typeface="Times New Roman" panose="02020603050405020304" pitchFamily="18" charset="0"/>
              </a:defRPr>
            </a:lvl1pPr>
            <a:lvl2pPr marL="2361418" indent="-908236">
              <a:defRPr sz="4023">
                <a:latin typeface="Trebuchet MS" pitchFamily="34" charset="0"/>
              </a:defRPr>
            </a:lvl2pPr>
            <a:lvl3pPr marL="3269655" indent="-908236">
              <a:defRPr sz="4023">
                <a:latin typeface="Trebuchet MS" pitchFamily="34" charset="0"/>
              </a:defRPr>
            </a:lvl3pPr>
            <a:lvl4pPr marL="4268716" indent="-999062">
              <a:defRPr sz="4023">
                <a:latin typeface="Trebuchet MS" pitchFamily="34" charset="0"/>
              </a:defRPr>
            </a:lvl4pPr>
            <a:lvl5pPr marL="4995307" indent="-726590">
              <a:defRPr sz="402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968065" y="12137428"/>
            <a:ext cx="24159028" cy="1165947"/>
          </a:xfrm>
          <a:prstGeom prst="rect">
            <a:avLst/>
          </a:prstGeom>
          <a:noFill/>
        </p:spPr>
        <p:txBody>
          <a:bodyPr wrap="square" lIns="93910" tIns="93910" rIns="93910" bIns="93910" anchor="ctr" anchorCtr="0">
            <a:spAutoFit/>
          </a:bodyPr>
          <a:lstStyle>
            <a:lvl1pPr marL="0" indent="0" algn="ctr">
              <a:buNone/>
              <a:defRPr sz="6344"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958804" y="12984961"/>
            <a:ext cx="24168288" cy="1140791"/>
          </a:xfrm>
          <a:prstGeom prst="rect">
            <a:avLst/>
          </a:prstGeom>
        </p:spPr>
        <p:txBody>
          <a:bodyPr wrap="square" lIns="234774" tIns="234774" rIns="234774" bIns="234774">
            <a:spAutoFit/>
          </a:bodyPr>
          <a:lstStyle>
            <a:lvl1pPr marL="0" indent="0">
              <a:buNone/>
              <a:defRPr sz="4332">
                <a:solidFill>
                  <a:schemeClr val="accent5">
                    <a:lumMod val="50000"/>
                  </a:schemeClr>
                </a:solidFill>
                <a:latin typeface="Times New Roman" panose="02020603050405020304" pitchFamily="18" charset="0"/>
                <a:cs typeface="Times New Roman" panose="02020603050405020304" pitchFamily="18" charset="0"/>
              </a:defRPr>
            </a:lvl1pPr>
            <a:lvl2pPr marL="2361418" indent="-908236">
              <a:defRPr sz="4023">
                <a:latin typeface="Trebuchet MS" pitchFamily="34" charset="0"/>
              </a:defRPr>
            </a:lvl2pPr>
            <a:lvl3pPr marL="3269655" indent="-908236">
              <a:defRPr sz="4023">
                <a:latin typeface="Trebuchet MS" pitchFamily="34" charset="0"/>
              </a:defRPr>
            </a:lvl3pPr>
            <a:lvl4pPr marL="4268716" indent="-999062">
              <a:defRPr sz="4023">
                <a:latin typeface="Trebuchet MS" pitchFamily="34" charset="0"/>
              </a:defRPr>
            </a:lvl4pPr>
            <a:lvl5pPr marL="4995307" indent="-726590">
              <a:defRPr sz="402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986797" y="22155762"/>
            <a:ext cx="24146934" cy="1165947"/>
          </a:xfrm>
          <a:prstGeom prst="rect">
            <a:avLst/>
          </a:prstGeom>
          <a:noFill/>
        </p:spPr>
        <p:txBody>
          <a:bodyPr wrap="square" lIns="93910" tIns="93910" rIns="93910" bIns="93910" anchor="ctr" anchorCtr="0">
            <a:spAutoFit/>
          </a:bodyPr>
          <a:lstStyle>
            <a:lvl1pPr marL="0" indent="0" algn="ctr">
              <a:buNone/>
              <a:defRPr sz="6344"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968065" y="23016754"/>
            <a:ext cx="24159028" cy="1140791"/>
          </a:xfrm>
          <a:prstGeom prst="rect">
            <a:avLst/>
          </a:prstGeom>
        </p:spPr>
        <p:txBody>
          <a:bodyPr wrap="square" lIns="234774" tIns="234774" rIns="234774" bIns="234774">
            <a:spAutoFit/>
          </a:bodyPr>
          <a:lstStyle>
            <a:lvl1pPr marL="0" indent="0">
              <a:buNone/>
              <a:defRPr sz="4332">
                <a:solidFill>
                  <a:schemeClr val="accent5">
                    <a:lumMod val="50000"/>
                  </a:schemeClr>
                </a:solidFill>
                <a:latin typeface="Times New Roman" panose="02020603050405020304" pitchFamily="18" charset="0"/>
                <a:cs typeface="Times New Roman" panose="02020603050405020304" pitchFamily="18" charset="0"/>
              </a:defRPr>
            </a:lvl1pPr>
            <a:lvl2pPr marL="2361418" indent="-908236">
              <a:defRPr sz="4023">
                <a:latin typeface="Trebuchet MS" pitchFamily="34" charset="0"/>
              </a:defRPr>
            </a:lvl2pPr>
            <a:lvl3pPr marL="3269655" indent="-908236">
              <a:defRPr sz="4023">
                <a:latin typeface="Trebuchet MS" pitchFamily="34" charset="0"/>
              </a:defRPr>
            </a:lvl3pPr>
            <a:lvl4pPr marL="4268716" indent="-999062">
              <a:defRPr sz="4023">
                <a:latin typeface="Trebuchet MS" pitchFamily="34" charset="0"/>
              </a:defRPr>
            </a:lvl4pPr>
            <a:lvl5pPr marL="4995307" indent="-726590">
              <a:defRPr sz="402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54890" y="12971021"/>
            <a:ext cx="24187159" cy="1140791"/>
          </a:xfrm>
          <a:prstGeom prst="rect">
            <a:avLst/>
          </a:prstGeom>
        </p:spPr>
        <p:txBody>
          <a:bodyPr wrap="square" lIns="234774" tIns="234774" rIns="234774" bIns="234774">
            <a:spAutoFit/>
          </a:bodyPr>
          <a:lstStyle>
            <a:lvl1pPr marL="0" indent="0">
              <a:buNone/>
              <a:defRPr sz="4332">
                <a:solidFill>
                  <a:schemeClr val="accent5">
                    <a:lumMod val="50000"/>
                  </a:schemeClr>
                </a:solidFill>
                <a:latin typeface="Times New Roman" panose="02020603050405020304" pitchFamily="18" charset="0"/>
                <a:cs typeface="Times New Roman" panose="02020603050405020304" pitchFamily="18" charset="0"/>
              </a:defRPr>
            </a:lvl1pPr>
            <a:lvl2pPr marL="2361418" indent="-908236">
              <a:defRPr sz="4023">
                <a:latin typeface="Trebuchet MS" pitchFamily="34" charset="0"/>
              </a:defRPr>
            </a:lvl2pPr>
            <a:lvl3pPr marL="3269655" indent="-908236">
              <a:defRPr sz="4023">
                <a:latin typeface="Trebuchet MS" pitchFamily="34" charset="0"/>
              </a:defRPr>
            </a:lvl3pPr>
            <a:lvl4pPr marL="4268716" indent="-999062">
              <a:defRPr sz="4023">
                <a:latin typeface="Trebuchet MS" pitchFamily="34" charset="0"/>
              </a:defRPr>
            </a:lvl4pPr>
            <a:lvl5pPr marL="4995307" indent="-726590">
              <a:defRPr sz="402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955493" y="3270929"/>
            <a:ext cx="37295421" cy="840105"/>
          </a:xfrm>
          <a:prstGeom prst="rect">
            <a:avLst/>
          </a:prstGeom>
        </p:spPr>
        <p:txBody>
          <a:bodyPr>
            <a:normAutofit/>
          </a:bodyPr>
          <a:lstStyle>
            <a:lvl1pPr marL="0" indent="0" algn="ctr">
              <a:buFontTx/>
              <a:buNone/>
              <a:defRPr sz="10214">
                <a:solidFill>
                  <a:schemeClr val="accent5">
                    <a:lumMod val="50000"/>
                  </a:schemeClr>
                </a:solidFill>
                <a:latin typeface="+mj-lt"/>
              </a:defRPr>
            </a:lvl1pPr>
            <a:lvl2pPr>
              <a:buFontTx/>
              <a:buNone/>
              <a:defRPr sz="11143"/>
            </a:lvl2pPr>
            <a:lvl3pPr>
              <a:buFontTx/>
              <a:buNone/>
              <a:defRPr sz="11143"/>
            </a:lvl3pPr>
            <a:lvl4pPr>
              <a:buFontTx/>
              <a:buNone/>
              <a:defRPr sz="11143"/>
            </a:lvl4pPr>
            <a:lvl5pPr>
              <a:buFontTx/>
              <a:buNone/>
              <a:defRPr sz="11143"/>
            </a:lvl5pPr>
          </a:lstStyle>
          <a:p>
            <a:pPr lvl="0"/>
            <a:r>
              <a:rPr lang="en-US" dirty="0"/>
              <a:t>Click here to add affiliations</a:t>
            </a:r>
          </a:p>
        </p:txBody>
      </p:sp>
      <p:sp>
        <p:nvSpPr>
          <p:cNvPr id="79" name="Text Placeholder 76"/>
          <p:cNvSpPr>
            <a:spLocks noGrp="1"/>
          </p:cNvSpPr>
          <p:nvPr>
            <p:ph type="body" sz="quarter" idx="151" hasCustomPrompt="1"/>
          </p:nvPr>
        </p:nvSpPr>
        <p:spPr>
          <a:xfrm>
            <a:off x="6955493" y="1943263"/>
            <a:ext cx="37295421" cy="1257139"/>
          </a:xfrm>
          <a:prstGeom prst="rect">
            <a:avLst/>
          </a:prstGeom>
        </p:spPr>
        <p:txBody>
          <a:bodyPr anchor="t" anchorCtr="1">
            <a:normAutofit/>
          </a:bodyPr>
          <a:lstStyle>
            <a:lvl1pPr marL="0" indent="0" algn="ctr">
              <a:buFontTx/>
              <a:buNone/>
              <a:defRPr sz="14855">
                <a:solidFill>
                  <a:schemeClr val="accent5">
                    <a:lumMod val="50000"/>
                  </a:schemeClr>
                </a:solidFill>
                <a:latin typeface="+mj-lt"/>
              </a:defRPr>
            </a:lvl1pPr>
            <a:lvl2pPr>
              <a:buFontTx/>
              <a:buNone/>
              <a:defRPr sz="11143"/>
            </a:lvl2pPr>
            <a:lvl3pPr>
              <a:buFontTx/>
              <a:buNone/>
              <a:defRPr sz="11143"/>
            </a:lvl3pPr>
            <a:lvl4pPr>
              <a:buFontTx/>
              <a:buNone/>
              <a:defRPr sz="11143"/>
            </a:lvl4pPr>
            <a:lvl5pPr>
              <a:buFontTx/>
              <a:buNone/>
              <a:defRPr sz="11143"/>
            </a:lvl5pPr>
          </a:lstStyle>
          <a:p>
            <a:pPr lvl="0"/>
            <a:r>
              <a:rPr lang="en-US" dirty="0"/>
              <a:t>Click here to add authors</a:t>
            </a:r>
          </a:p>
        </p:txBody>
      </p:sp>
      <p:sp>
        <p:nvSpPr>
          <p:cNvPr id="80" name="Text Placeholder 76"/>
          <p:cNvSpPr>
            <a:spLocks noGrp="1"/>
          </p:cNvSpPr>
          <p:nvPr>
            <p:ph type="body" sz="quarter" idx="153" hasCustomPrompt="1"/>
          </p:nvPr>
        </p:nvSpPr>
        <p:spPr>
          <a:xfrm>
            <a:off x="6955493" y="380782"/>
            <a:ext cx="37295421" cy="1562481"/>
          </a:xfrm>
          <a:prstGeom prst="rect">
            <a:avLst/>
          </a:prstGeom>
        </p:spPr>
        <p:txBody>
          <a:bodyPr anchor="t" anchorCtr="1">
            <a:normAutofit/>
          </a:bodyPr>
          <a:lstStyle>
            <a:lvl1pPr marL="0" indent="0" algn="ctr">
              <a:buFontTx/>
              <a:buNone/>
              <a:defRPr sz="21353" b="1">
                <a:solidFill>
                  <a:schemeClr val="accent5">
                    <a:lumMod val="50000"/>
                  </a:schemeClr>
                </a:solidFill>
                <a:latin typeface="+mj-lt"/>
              </a:defRPr>
            </a:lvl1pPr>
            <a:lvl2pPr>
              <a:buFontTx/>
              <a:buNone/>
              <a:defRPr sz="11143"/>
            </a:lvl2pPr>
            <a:lvl3pPr>
              <a:buFontTx/>
              <a:buNone/>
              <a:defRPr sz="11143"/>
            </a:lvl3pPr>
            <a:lvl4pPr>
              <a:buFontTx/>
              <a:buNone/>
              <a:defRPr sz="11143"/>
            </a:lvl4pPr>
            <a:lvl5pPr>
              <a:buFontTx/>
              <a:buNone/>
              <a:defRPr sz="11143"/>
            </a:lvl5pPr>
          </a:lstStyle>
          <a:p>
            <a:pPr lvl="0"/>
            <a:r>
              <a:rPr lang="en-US" dirty="0"/>
              <a:t>Click here to add title</a:t>
            </a:r>
          </a:p>
        </p:txBody>
      </p:sp>
    </p:spTree>
    <p:extLst>
      <p:ext uri="{BB962C8B-B14F-4D97-AF65-F5344CB8AC3E}">
        <p14:creationId xmlns:p14="http://schemas.microsoft.com/office/powerpoint/2010/main" val="288024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258679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493774" y="7180906"/>
            <a:ext cx="44165521" cy="11981495"/>
          </a:xfrm>
        </p:spPr>
        <p:txBody>
          <a:bodyPr anchor="b"/>
          <a:lstStyle>
            <a:lvl1pPr>
              <a:defRPr sz="33599"/>
            </a:lvl1pPr>
          </a:lstStyle>
          <a:p>
            <a:r>
              <a:rPr lang="zh-CN" altLang="en-US"/>
              <a:t>单击此处编辑母版标题样式</a:t>
            </a:r>
            <a:endParaRPr lang="en-US" dirty="0"/>
          </a:p>
        </p:txBody>
      </p:sp>
      <p:sp>
        <p:nvSpPr>
          <p:cNvPr id="3" name="Text Placeholder 2"/>
          <p:cNvSpPr>
            <a:spLocks noGrp="1"/>
          </p:cNvSpPr>
          <p:nvPr>
            <p:ph type="body" idx="1"/>
          </p:nvPr>
        </p:nvSpPr>
        <p:spPr>
          <a:xfrm>
            <a:off x="3493774" y="19275751"/>
            <a:ext cx="44165521" cy="6300785"/>
          </a:xfrm>
        </p:spPr>
        <p:txBody>
          <a:bodyPr/>
          <a:lstStyle>
            <a:lvl1pPr marL="0" indent="0">
              <a:buNone/>
              <a:defRPr sz="13439">
                <a:solidFill>
                  <a:schemeClr val="tx1">
                    <a:tint val="82000"/>
                  </a:schemeClr>
                </a:solidFill>
              </a:defRPr>
            </a:lvl1pPr>
            <a:lvl2pPr marL="2560121" indent="0">
              <a:buNone/>
              <a:defRPr sz="11198">
                <a:solidFill>
                  <a:schemeClr val="tx1">
                    <a:tint val="82000"/>
                  </a:schemeClr>
                </a:solidFill>
              </a:defRPr>
            </a:lvl2pPr>
            <a:lvl3pPr marL="5120244" indent="0">
              <a:buNone/>
              <a:defRPr sz="10079">
                <a:solidFill>
                  <a:schemeClr val="tx1">
                    <a:tint val="82000"/>
                  </a:schemeClr>
                </a:solidFill>
              </a:defRPr>
            </a:lvl3pPr>
            <a:lvl4pPr marL="7680364" indent="0">
              <a:buNone/>
              <a:defRPr sz="8959">
                <a:solidFill>
                  <a:schemeClr val="tx1">
                    <a:tint val="82000"/>
                  </a:schemeClr>
                </a:solidFill>
              </a:defRPr>
            </a:lvl4pPr>
            <a:lvl5pPr marL="10240487" indent="0">
              <a:buNone/>
              <a:defRPr sz="8959">
                <a:solidFill>
                  <a:schemeClr val="tx1">
                    <a:tint val="82000"/>
                  </a:schemeClr>
                </a:solidFill>
              </a:defRPr>
            </a:lvl5pPr>
            <a:lvl6pPr marL="12800608" indent="0">
              <a:buNone/>
              <a:defRPr sz="8959">
                <a:solidFill>
                  <a:schemeClr val="tx1">
                    <a:tint val="82000"/>
                  </a:schemeClr>
                </a:solidFill>
              </a:defRPr>
            </a:lvl6pPr>
            <a:lvl7pPr marL="15360729" indent="0">
              <a:buNone/>
              <a:defRPr sz="8959">
                <a:solidFill>
                  <a:schemeClr val="tx1">
                    <a:tint val="82000"/>
                  </a:schemeClr>
                </a:solidFill>
              </a:defRPr>
            </a:lvl7pPr>
            <a:lvl8pPr marL="17920854" indent="0">
              <a:buNone/>
              <a:defRPr sz="8959">
                <a:solidFill>
                  <a:schemeClr val="tx1">
                    <a:tint val="82000"/>
                  </a:schemeClr>
                </a:solidFill>
              </a:defRPr>
            </a:lvl8pPr>
            <a:lvl9pPr marL="20480972" indent="0">
              <a:buNone/>
              <a:defRPr sz="8959">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267456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520440" y="7667626"/>
            <a:ext cx="21762720" cy="182756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5923240" y="7667626"/>
            <a:ext cx="21762720" cy="182756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5207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527111" y="1533532"/>
            <a:ext cx="44165521" cy="556736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527116" y="7060885"/>
            <a:ext cx="21662704" cy="3460430"/>
          </a:xfrm>
        </p:spPr>
        <p:txBody>
          <a:bodyPr anchor="b"/>
          <a:lstStyle>
            <a:lvl1pPr marL="0" indent="0">
              <a:buNone/>
              <a:defRPr sz="13439" b="1"/>
            </a:lvl1pPr>
            <a:lvl2pPr marL="2560121" indent="0">
              <a:buNone/>
              <a:defRPr sz="11198" b="1"/>
            </a:lvl2pPr>
            <a:lvl3pPr marL="5120244" indent="0">
              <a:buNone/>
              <a:defRPr sz="10079" b="1"/>
            </a:lvl3pPr>
            <a:lvl4pPr marL="7680364" indent="0">
              <a:buNone/>
              <a:defRPr sz="8959" b="1"/>
            </a:lvl4pPr>
            <a:lvl5pPr marL="10240487" indent="0">
              <a:buNone/>
              <a:defRPr sz="8959" b="1"/>
            </a:lvl5pPr>
            <a:lvl6pPr marL="12800608" indent="0">
              <a:buNone/>
              <a:defRPr sz="8959" b="1"/>
            </a:lvl6pPr>
            <a:lvl7pPr marL="15360729" indent="0">
              <a:buNone/>
              <a:defRPr sz="8959" b="1"/>
            </a:lvl7pPr>
            <a:lvl8pPr marL="17920854" indent="0">
              <a:buNone/>
              <a:defRPr sz="8959" b="1"/>
            </a:lvl8pPr>
            <a:lvl9pPr marL="20480972" indent="0">
              <a:buNone/>
              <a:defRPr sz="8959" b="1"/>
            </a:lvl9pPr>
          </a:lstStyle>
          <a:p>
            <a:pPr lvl="0"/>
            <a:r>
              <a:rPr lang="zh-CN" altLang="en-US"/>
              <a:t>单击此处编辑母版文本样式</a:t>
            </a:r>
          </a:p>
        </p:txBody>
      </p:sp>
      <p:sp>
        <p:nvSpPr>
          <p:cNvPr id="4" name="Content Placeholder 3"/>
          <p:cNvSpPr>
            <a:spLocks noGrp="1"/>
          </p:cNvSpPr>
          <p:nvPr>
            <p:ph sz="half" idx="2"/>
          </p:nvPr>
        </p:nvSpPr>
        <p:spPr>
          <a:xfrm>
            <a:off x="3527116" y="10521315"/>
            <a:ext cx="21662704" cy="1547527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5923243" y="7060885"/>
            <a:ext cx="21769390" cy="3460430"/>
          </a:xfrm>
        </p:spPr>
        <p:txBody>
          <a:bodyPr anchor="b"/>
          <a:lstStyle>
            <a:lvl1pPr marL="0" indent="0">
              <a:buNone/>
              <a:defRPr sz="13439" b="1"/>
            </a:lvl1pPr>
            <a:lvl2pPr marL="2560121" indent="0">
              <a:buNone/>
              <a:defRPr sz="11198" b="1"/>
            </a:lvl2pPr>
            <a:lvl3pPr marL="5120244" indent="0">
              <a:buNone/>
              <a:defRPr sz="10079" b="1"/>
            </a:lvl3pPr>
            <a:lvl4pPr marL="7680364" indent="0">
              <a:buNone/>
              <a:defRPr sz="8959" b="1"/>
            </a:lvl4pPr>
            <a:lvl5pPr marL="10240487" indent="0">
              <a:buNone/>
              <a:defRPr sz="8959" b="1"/>
            </a:lvl5pPr>
            <a:lvl6pPr marL="12800608" indent="0">
              <a:buNone/>
              <a:defRPr sz="8959" b="1"/>
            </a:lvl6pPr>
            <a:lvl7pPr marL="15360729" indent="0">
              <a:buNone/>
              <a:defRPr sz="8959" b="1"/>
            </a:lvl7pPr>
            <a:lvl8pPr marL="17920854" indent="0">
              <a:buNone/>
              <a:defRPr sz="8959" b="1"/>
            </a:lvl8pPr>
            <a:lvl9pPr marL="20480972" indent="0">
              <a:buNone/>
              <a:defRPr sz="8959" b="1"/>
            </a:lvl9pPr>
          </a:lstStyle>
          <a:p>
            <a:pPr lvl="0"/>
            <a:r>
              <a:rPr lang="zh-CN" altLang="en-US"/>
              <a:t>单击此处编辑母版文本样式</a:t>
            </a:r>
          </a:p>
        </p:txBody>
      </p:sp>
      <p:sp>
        <p:nvSpPr>
          <p:cNvPr id="6" name="Content Placeholder 5"/>
          <p:cNvSpPr>
            <a:spLocks noGrp="1"/>
          </p:cNvSpPr>
          <p:nvPr>
            <p:ph sz="quarter" idx="4"/>
          </p:nvPr>
        </p:nvSpPr>
        <p:spPr>
          <a:xfrm>
            <a:off x="25923243" y="10521315"/>
            <a:ext cx="21769390" cy="1547527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244354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353952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176505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527109" y="1920240"/>
            <a:ext cx="16515397" cy="6720840"/>
          </a:xfrm>
        </p:spPr>
        <p:txBody>
          <a:bodyPr anchor="b"/>
          <a:lstStyle>
            <a:lvl1pPr>
              <a:defRPr sz="17920"/>
            </a:lvl1pPr>
          </a:lstStyle>
          <a:p>
            <a:r>
              <a:rPr lang="zh-CN" altLang="en-US"/>
              <a:t>单击此处编辑母版标题样式</a:t>
            </a:r>
            <a:endParaRPr lang="en-US" dirty="0"/>
          </a:p>
        </p:txBody>
      </p:sp>
      <p:sp>
        <p:nvSpPr>
          <p:cNvPr id="3" name="Content Placeholder 2"/>
          <p:cNvSpPr>
            <a:spLocks noGrp="1"/>
          </p:cNvSpPr>
          <p:nvPr>
            <p:ph idx="1"/>
          </p:nvPr>
        </p:nvSpPr>
        <p:spPr>
          <a:xfrm>
            <a:off x="21769390" y="4147193"/>
            <a:ext cx="25923240" cy="20469225"/>
          </a:xfrm>
        </p:spPr>
        <p:txBody>
          <a:bodyPr/>
          <a:lstStyle>
            <a:lvl1pPr>
              <a:defRPr sz="17920"/>
            </a:lvl1pPr>
            <a:lvl2pPr>
              <a:defRPr sz="15678"/>
            </a:lvl2pPr>
            <a:lvl3pPr>
              <a:defRPr sz="13439"/>
            </a:lvl3pPr>
            <a:lvl4pPr>
              <a:defRPr sz="11198"/>
            </a:lvl4pPr>
            <a:lvl5pPr>
              <a:defRPr sz="11198"/>
            </a:lvl5pPr>
            <a:lvl6pPr>
              <a:defRPr sz="11198"/>
            </a:lvl6pPr>
            <a:lvl7pPr>
              <a:defRPr sz="11198"/>
            </a:lvl7pPr>
            <a:lvl8pPr>
              <a:defRPr sz="11198"/>
            </a:lvl8pPr>
            <a:lvl9pPr>
              <a:defRPr sz="11198"/>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527109" y="8641080"/>
            <a:ext cx="16515397" cy="16008670"/>
          </a:xfrm>
        </p:spPr>
        <p:txBody>
          <a:bodyPr/>
          <a:lstStyle>
            <a:lvl1pPr marL="0" indent="0">
              <a:buNone/>
              <a:defRPr sz="8959"/>
            </a:lvl1pPr>
            <a:lvl2pPr marL="2560121" indent="0">
              <a:buNone/>
              <a:defRPr sz="7838"/>
            </a:lvl2pPr>
            <a:lvl3pPr marL="5120244" indent="0">
              <a:buNone/>
              <a:defRPr sz="6719"/>
            </a:lvl3pPr>
            <a:lvl4pPr marL="7680364" indent="0">
              <a:buNone/>
              <a:defRPr sz="5599"/>
            </a:lvl4pPr>
            <a:lvl5pPr marL="10240487" indent="0">
              <a:buNone/>
              <a:defRPr sz="5599"/>
            </a:lvl5pPr>
            <a:lvl6pPr marL="12800608" indent="0">
              <a:buNone/>
              <a:defRPr sz="5599"/>
            </a:lvl6pPr>
            <a:lvl7pPr marL="15360729" indent="0">
              <a:buNone/>
              <a:defRPr sz="5599"/>
            </a:lvl7pPr>
            <a:lvl8pPr marL="17920854" indent="0">
              <a:buNone/>
              <a:defRPr sz="5599"/>
            </a:lvl8pPr>
            <a:lvl9pPr marL="20480972" indent="0">
              <a:buNone/>
              <a:defRPr sz="5599"/>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393505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527109" y="1920240"/>
            <a:ext cx="16515397" cy="6720840"/>
          </a:xfrm>
        </p:spPr>
        <p:txBody>
          <a:bodyPr anchor="b"/>
          <a:lstStyle>
            <a:lvl1pPr>
              <a:defRPr sz="1792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1769390" y="4147193"/>
            <a:ext cx="25923240" cy="20469225"/>
          </a:xfrm>
        </p:spPr>
        <p:txBody>
          <a:bodyPr anchor="t"/>
          <a:lstStyle>
            <a:lvl1pPr marL="0" indent="0">
              <a:buNone/>
              <a:defRPr sz="17920"/>
            </a:lvl1pPr>
            <a:lvl2pPr marL="2560121" indent="0">
              <a:buNone/>
              <a:defRPr sz="15678"/>
            </a:lvl2pPr>
            <a:lvl3pPr marL="5120244" indent="0">
              <a:buNone/>
              <a:defRPr sz="13439"/>
            </a:lvl3pPr>
            <a:lvl4pPr marL="7680364" indent="0">
              <a:buNone/>
              <a:defRPr sz="11198"/>
            </a:lvl4pPr>
            <a:lvl5pPr marL="10240487" indent="0">
              <a:buNone/>
              <a:defRPr sz="11198"/>
            </a:lvl5pPr>
            <a:lvl6pPr marL="12800608" indent="0">
              <a:buNone/>
              <a:defRPr sz="11198"/>
            </a:lvl6pPr>
            <a:lvl7pPr marL="15360729" indent="0">
              <a:buNone/>
              <a:defRPr sz="11198"/>
            </a:lvl7pPr>
            <a:lvl8pPr marL="17920854" indent="0">
              <a:buNone/>
              <a:defRPr sz="11198"/>
            </a:lvl8pPr>
            <a:lvl9pPr marL="20480972" indent="0">
              <a:buNone/>
              <a:defRPr sz="11198"/>
            </a:lvl9pPr>
          </a:lstStyle>
          <a:p>
            <a:r>
              <a:rPr lang="zh-CN" altLang="en-US"/>
              <a:t>单击图标添加图片</a:t>
            </a:r>
            <a:endParaRPr lang="en-US" dirty="0"/>
          </a:p>
        </p:txBody>
      </p:sp>
      <p:sp>
        <p:nvSpPr>
          <p:cNvPr id="4" name="Text Placeholder 3"/>
          <p:cNvSpPr>
            <a:spLocks noGrp="1"/>
          </p:cNvSpPr>
          <p:nvPr>
            <p:ph type="body" sz="half" idx="2"/>
          </p:nvPr>
        </p:nvSpPr>
        <p:spPr>
          <a:xfrm>
            <a:off x="3527109" y="8641080"/>
            <a:ext cx="16515397" cy="16008670"/>
          </a:xfrm>
        </p:spPr>
        <p:txBody>
          <a:bodyPr/>
          <a:lstStyle>
            <a:lvl1pPr marL="0" indent="0">
              <a:buNone/>
              <a:defRPr sz="8959"/>
            </a:lvl1pPr>
            <a:lvl2pPr marL="2560121" indent="0">
              <a:buNone/>
              <a:defRPr sz="7838"/>
            </a:lvl2pPr>
            <a:lvl3pPr marL="5120244" indent="0">
              <a:buNone/>
              <a:defRPr sz="6719"/>
            </a:lvl3pPr>
            <a:lvl4pPr marL="7680364" indent="0">
              <a:buNone/>
              <a:defRPr sz="5599"/>
            </a:lvl4pPr>
            <a:lvl5pPr marL="10240487" indent="0">
              <a:buNone/>
              <a:defRPr sz="5599"/>
            </a:lvl5pPr>
            <a:lvl6pPr marL="12800608" indent="0">
              <a:buNone/>
              <a:defRPr sz="5599"/>
            </a:lvl6pPr>
            <a:lvl7pPr marL="15360729" indent="0">
              <a:buNone/>
              <a:defRPr sz="5599"/>
            </a:lvl7pPr>
            <a:lvl8pPr marL="17920854" indent="0">
              <a:buNone/>
              <a:defRPr sz="5599"/>
            </a:lvl8pPr>
            <a:lvl9pPr marL="20480972" indent="0">
              <a:buNone/>
              <a:defRPr sz="5599"/>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C1FB4D7-7209-4F96-BC6B-6817FF5AF9B4}" type="datetimeFigureOut">
              <a:rPr lang="zh-CN" altLang="en-US" smtClean="0"/>
              <a:t>2024-06-25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82447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3" y="1533532"/>
            <a:ext cx="44165521" cy="556736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520443" y="7667626"/>
            <a:ext cx="44165521" cy="182756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3520440" y="26696676"/>
            <a:ext cx="11521440" cy="1533525"/>
          </a:xfrm>
          <a:prstGeom prst="rect">
            <a:avLst/>
          </a:prstGeom>
        </p:spPr>
        <p:txBody>
          <a:bodyPr vert="horz" lIns="91440" tIns="45720" rIns="91440" bIns="45720" rtlCol="0" anchor="ctr"/>
          <a:lstStyle>
            <a:lvl1pPr algn="l">
              <a:defRPr sz="6719">
                <a:solidFill>
                  <a:schemeClr val="tx1">
                    <a:tint val="82000"/>
                  </a:schemeClr>
                </a:solidFill>
              </a:defRPr>
            </a:lvl1pPr>
          </a:lstStyle>
          <a:p>
            <a:fld id="{EC1FB4D7-7209-4F96-BC6B-6817FF5AF9B4}" type="datetimeFigureOut">
              <a:rPr lang="zh-CN" altLang="en-US" smtClean="0"/>
              <a:t>2024-06-25</a:t>
            </a:fld>
            <a:endParaRPr lang="zh-CN" altLang="en-US"/>
          </a:p>
        </p:txBody>
      </p:sp>
      <p:sp>
        <p:nvSpPr>
          <p:cNvPr id="5" name="Footer Placeholder 4"/>
          <p:cNvSpPr>
            <a:spLocks noGrp="1"/>
          </p:cNvSpPr>
          <p:nvPr>
            <p:ph type="ftr" sz="quarter" idx="3"/>
          </p:nvPr>
        </p:nvSpPr>
        <p:spPr>
          <a:xfrm>
            <a:off x="16962124" y="26696676"/>
            <a:ext cx="17282159" cy="1533525"/>
          </a:xfrm>
          <a:prstGeom prst="rect">
            <a:avLst/>
          </a:prstGeom>
        </p:spPr>
        <p:txBody>
          <a:bodyPr vert="horz" lIns="91440" tIns="45720" rIns="91440" bIns="45720" rtlCol="0" anchor="ctr"/>
          <a:lstStyle>
            <a:lvl1pPr algn="ctr">
              <a:defRPr sz="6719">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36164520" y="26696676"/>
            <a:ext cx="11521440" cy="1533525"/>
          </a:xfrm>
          <a:prstGeom prst="rect">
            <a:avLst/>
          </a:prstGeom>
        </p:spPr>
        <p:txBody>
          <a:bodyPr vert="horz" lIns="91440" tIns="45720" rIns="91440" bIns="45720" rtlCol="0" anchor="ctr"/>
          <a:lstStyle>
            <a:lvl1pPr algn="r">
              <a:defRPr sz="6719">
                <a:solidFill>
                  <a:schemeClr val="tx1">
                    <a:tint val="82000"/>
                  </a:schemeClr>
                </a:solidFill>
              </a:defRPr>
            </a:lvl1pPr>
          </a:lstStyle>
          <a:p>
            <a:fld id="{EE3211CD-6583-4FFF-A1F7-ABE4E1E9D483}" type="slidenum">
              <a:rPr lang="zh-CN" altLang="en-US" smtClean="0"/>
              <a:t>‹#›</a:t>
            </a:fld>
            <a:endParaRPr lang="zh-CN" altLang="en-US"/>
          </a:p>
        </p:txBody>
      </p:sp>
    </p:spTree>
    <p:extLst>
      <p:ext uri="{BB962C8B-B14F-4D97-AF65-F5344CB8AC3E}">
        <p14:creationId xmlns:p14="http://schemas.microsoft.com/office/powerpoint/2010/main" val="327638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20244" rtl="0" eaLnBrk="1" latinLnBrk="0" hangingPunct="1">
        <a:lnSpc>
          <a:spcPct val="90000"/>
        </a:lnSpc>
        <a:spcBef>
          <a:spcPct val="0"/>
        </a:spcBef>
        <a:buNone/>
        <a:defRPr sz="24639" kern="1200">
          <a:solidFill>
            <a:schemeClr val="tx1"/>
          </a:solidFill>
          <a:latin typeface="+mj-lt"/>
          <a:ea typeface="+mj-ea"/>
          <a:cs typeface="+mj-cs"/>
        </a:defRPr>
      </a:lvl1pPr>
    </p:titleStyle>
    <p:bodyStyle>
      <a:lvl1pPr marL="1280061" indent="-1280061" algn="l" defTabSz="5120244" rtl="0" eaLnBrk="1" latinLnBrk="0" hangingPunct="1">
        <a:lnSpc>
          <a:spcPct val="90000"/>
        </a:lnSpc>
        <a:spcBef>
          <a:spcPts val="5599"/>
        </a:spcBef>
        <a:buFont typeface="Arial" panose="020B0604020202020204" pitchFamily="34" charset="0"/>
        <a:buChar char="•"/>
        <a:defRPr sz="15678" kern="1200">
          <a:solidFill>
            <a:schemeClr val="tx1"/>
          </a:solidFill>
          <a:latin typeface="+mn-lt"/>
          <a:ea typeface="+mn-ea"/>
          <a:cs typeface="+mn-cs"/>
        </a:defRPr>
      </a:lvl1pPr>
      <a:lvl2pPr marL="3840184" indent="-1280061" algn="l" defTabSz="5120244" rtl="0" eaLnBrk="1" latinLnBrk="0" hangingPunct="1">
        <a:lnSpc>
          <a:spcPct val="90000"/>
        </a:lnSpc>
        <a:spcBef>
          <a:spcPts val="2798"/>
        </a:spcBef>
        <a:buFont typeface="Arial" panose="020B0604020202020204" pitchFamily="34" charset="0"/>
        <a:buChar char="•"/>
        <a:defRPr sz="13439" kern="1200">
          <a:solidFill>
            <a:schemeClr val="tx1"/>
          </a:solidFill>
          <a:latin typeface="+mn-lt"/>
          <a:ea typeface="+mn-ea"/>
          <a:cs typeface="+mn-cs"/>
        </a:defRPr>
      </a:lvl2pPr>
      <a:lvl3pPr marL="6400305" indent="-1280061" algn="l" defTabSz="5120244" rtl="0" eaLnBrk="1" latinLnBrk="0" hangingPunct="1">
        <a:lnSpc>
          <a:spcPct val="90000"/>
        </a:lnSpc>
        <a:spcBef>
          <a:spcPts val="2798"/>
        </a:spcBef>
        <a:buFont typeface="Arial" panose="020B0604020202020204" pitchFamily="34" charset="0"/>
        <a:buChar char="•"/>
        <a:defRPr sz="11198" kern="1200">
          <a:solidFill>
            <a:schemeClr val="tx1"/>
          </a:solidFill>
          <a:latin typeface="+mn-lt"/>
          <a:ea typeface="+mn-ea"/>
          <a:cs typeface="+mn-cs"/>
        </a:defRPr>
      </a:lvl3pPr>
      <a:lvl4pPr marL="8960426" indent="-1280061" algn="l" defTabSz="5120244" rtl="0" eaLnBrk="1" latinLnBrk="0" hangingPunct="1">
        <a:lnSpc>
          <a:spcPct val="90000"/>
        </a:lnSpc>
        <a:spcBef>
          <a:spcPts val="2798"/>
        </a:spcBef>
        <a:buFont typeface="Arial" panose="020B0604020202020204" pitchFamily="34" charset="0"/>
        <a:buChar char="•"/>
        <a:defRPr sz="10079" kern="1200">
          <a:solidFill>
            <a:schemeClr val="tx1"/>
          </a:solidFill>
          <a:latin typeface="+mn-lt"/>
          <a:ea typeface="+mn-ea"/>
          <a:cs typeface="+mn-cs"/>
        </a:defRPr>
      </a:lvl4pPr>
      <a:lvl5pPr marL="11520547" indent="-1280061" algn="l" defTabSz="5120244" rtl="0" eaLnBrk="1" latinLnBrk="0" hangingPunct="1">
        <a:lnSpc>
          <a:spcPct val="90000"/>
        </a:lnSpc>
        <a:spcBef>
          <a:spcPts val="2798"/>
        </a:spcBef>
        <a:buFont typeface="Arial" panose="020B0604020202020204" pitchFamily="34" charset="0"/>
        <a:buChar char="•"/>
        <a:defRPr sz="10079" kern="1200">
          <a:solidFill>
            <a:schemeClr val="tx1"/>
          </a:solidFill>
          <a:latin typeface="+mn-lt"/>
          <a:ea typeface="+mn-ea"/>
          <a:cs typeface="+mn-cs"/>
        </a:defRPr>
      </a:lvl5pPr>
      <a:lvl6pPr marL="14080669" indent="-1280061" algn="l" defTabSz="5120244" rtl="0" eaLnBrk="1" latinLnBrk="0" hangingPunct="1">
        <a:lnSpc>
          <a:spcPct val="90000"/>
        </a:lnSpc>
        <a:spcBef>
          <a:spcPts val="2798"/>
        </a:spcBef>
        <a:buFont typeface="Arial" panose="020B0604020202020204" pitchFamily="34" charset="0"/>
        <a:buChar char="•"/>
        <a:defRPr sz="10079" kern="1200">
          <a:solidFill>
            <a:schemeClr val="tx1"/>
          </a:solidFill>
          <a:latin typeface="+mn-lt"/>
          <a:ea typeface="+mn-ea"/>
          <a:cs typeface="+mn-cs"/>
        </a:defRPr>
      </a:lvl6pPr>
      <a:lvl7pPr marL="16640793" indent="-1280061" algn="l" defTabSz="5120244" rtl="0" eaLnBrk="1" latinLnBrk="0" hangingPunct="1">
        <a:lnSpc>
          <a:spcPct val="90000"/>
        </a:lnSpc>
        <a:spcBef>
          <a:spcPts val="2798"/>
        </a:spcBef>
        <a:buFont typeface="Arial" panose="020B0604020202020204" pitchFamily="34" charset="0"/>
        <a:buChar char="•"/>
        <a:defRPr sz="10079" kern="1200">
          <a:solidFill>
            <a:schemeClr val="tx1"/>
          </a:solidFill>
          <a:latin typeface="+mn-lt"/>
          <a:ea typeface="+mn-ea"/>
          <a:cs typeface="+mn-cs"/>
        </a:defRPr>
      </a:lvl7pPr>
      <a:lvl8pPr marL="19200915" indent="-1280061" algn="l" defTabSz="5120244" rtl="0" eaLnBrk="1" latinLnBrk="0" hangingPunct="1">
        <a:lnSpc>
          <a:spcPct val="90000"/>
        </a:lnSpc>
        <a:spcBef>
          <a:spcPts val="2798"/>
        </a:spcBef>
        <a:buFont typeface="Arial" panose="020B0604020202020204" pitchFamily="34" charset="0"/>
        <a:buChar char="•"/>
        <a:defRPr sz="10079" kern="1200">
          <a:solidFill>
            <a:schemeClr val="tx1"/>
          </a:solidFill>
          <a:latin typeface="+mn-lt"/>
          <a:ea typeface="+mn-ea"/>
          <a:cs typeface="+mn-cs"/>
        </a:defRPr>
      </a:lvl8pPr>
      <a:lvl9pPr marL="21761036" indent="-1280061" algn="l" defTabSz="5120244" rtl="0" eaLnBrk="1" latinLnBrk="0" hangingPunct="1">
        <a:lnSpc>
          <a:spcPct val="90000"/>
        </a:lnSpc>
        <a:spcBef>
          <a:spcPts val="2798"/>
        </a:spcBef>
        <a:buFont typeface="Arial" panose="020B0604020202020204" pitchFamily="34" charset="0"/>
        <a:buChar char="•"/>
        <a:defRPr sz="10079" kern="1200">
          <a:solidFill>
            <a:schemeClr val="tx1"/>
          </a:solidFill>
          <a:latin typeface="+mn-lt"/>
          <a:ea typeface="+mn-ea"/>
          <a:cs typeface="+mn-cs"/>
        </a:defRPr>
      </a:lvl9pPr>
    </p:bodyStyle>
    <p:otherStyle>
      <a:defPPr>
        <a:defRPr lang="en-US"/>
      </a:defPPr>
      <a:lvl1pPr marL="0" algn="l" defTabSz="5120244" rtl="0" eaLnBrk="1" latinLnBrk="0" hangingPunct="1">
        <a:defRPr sz="10079" kern="1200">
          <a:solidFill>
            <a:schemeClr val="tx1"/>
          </a:solidFill>
          <a:latin typeface="+mn-lt"/>
          <a:ea typeface="+mn-ea"/>
          <a:cs typeface="+mn-cs"/>
        </a:defRPr>
      </a:lvl1pPr>
      <a:lvl2pPr marL="2560121" algn="l" defTabSz="5120244" rtl="0" eaLnBrk="1" latinLnBrk="0" hangingPunct="1">
        <a:defRPr sz="10079" kern="1200">
          <a:solidFill>
            <a:schemeClr val="tx1"/>
          </a:solidFill>
          <a:latin typeface="+mn-lt"/>
          <a:ea typeface="+mn-ea"/>
          <a:cs typeface="+mn-cs"/>
        </a:defRPr>
      </a:lvl2pPr>
      <a:lvl3pPr marL="5120244" algn="l" defTabSz="5120244" rtl="0" eaLnBrk="1" latinLnBrk="0" hangingPunct="1">
        <a:defRPr sz="10079" kern="1200">
          <a:solidFill>
            <a:schemeClr val="tx1"/>
          </a:solidFill>
          <a:latin typeface="+mn-lt"/>
          <a:ea typeface="+mn-ea"/>
          <a:cs typeface="+mn-cs"/>
        </a:defRPr>
      </a:lvl3pPr>
      <a:lvl4pPr marL="7680364" algn="l" defTabSz="5120244" rtl="0" eaLnBrk="1" latinLnBrk="0" hangingPunct="1">
        <a:defRPr sz="10079" kern="1200">
          <a:solidFill>
            <a:schemeClr val="tx1"/>
          </a:solidFill>
          <a:latin typeface="+mn-lt"/>
          <a:ea typeface="+mn-ea"/>
          <a:cs typeface="+mn-cs"/>
        </a:defRPr>
      </a:lvl4pPr>
      <a:lvl5pPr marL="10240487" algn="l" defTabSz="5120244" rtl="0" eaLnBrk="1" latinLnBrk="0" hangingPunct="1">
        <a:defRPr sz="10079" kern="1200">
          <a:solidFill>
            <a:schemeClr val="tx1"/>
          </a:solidFill>
          <a:latin typeface="+mn-lt"/>
          <a:ea typeface="+mn-ea"/>
          <a:cs typeface="+mn-cs"/>
        </a:defRPr>
      </a:lvl5pPr>
      <a:lvl6pPr marL="12800608" algn="l" defTabSz="5120244" rtl="0" eaLnBrk="1" latinLnBrk="0" hangingPunct="1">
        <a:defRPr sz="10079" kern="1200">
          <a:solidFill>
            <a:schemeClr val="tx1"/>
          </a:solidFill>
          <a:latin typeface="+mn-lt"/>
          <a:ea typeface="+mn-ea"/>
          <a:cs typeface="+mn-cs"/>
        </a:defRPr>
      </a:lvl6pPr>
      <a:lvl7pPr marL="15360729" algn="l" defTabSz="5120244" rtl="0" eaLnBrk="1" latinLnBrk="0" hangingPunct="1">
        <a:defRPr sz="10079" kern="1200">
          <a:solidFill>
            <a:schemeClr val="tx1"/>
          </a:solidFill>
          <a:latin typeface="+mn-lt"/>
          <a:ea typeface="+mn-ea"/>
          <a:cs typeface="+mn-cs"/>
        </a:defRPr>
      </a:lvl7pPr>
      <a:lvl8pPr marL="17920854" algn="l" defTabSz="5120244" rtl="0" eaLnBrk="1" latinLnBrk="0" hangingPunct="1">
        <a:defRPr sz="10079" kern="1200">
          <a:solidFill>
            <a:schemeClr val="tx1"/>
          </a:solidFill>
          <a:latin typeface="+mn-lt"/>
          <a:ea typeface="+mn-ea"/>
          <a:cs typeface="+mn-cs"/>
        </a:defRPr>
      </a:lvl8pPr>
      <a:lvl9pPr marL="20480972" algn="l" defTabSz="5120244" rtl="0" eaLnBrk="1" latinLnBrk="0" hangingPunct="1">
        <a:defRPr sz="100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2542456" y="28216578"/>
            <a:ext cx="3774849" cy="532131"/>
          </a:xfrm>
          <a:prstGeom prst="rect">
            <a:avLst/>
          </a:prstGeom>
          <a:noFill/>
          <a:ln w="9525">
            <a:noFill/>
            <a:miter lim="800000"/>
            <a:headEnd/>
            <a:tailEnd/>
          </a:ln>
          <a:effectLst/>
        </p:spPr>
        <p:txBody>
          <a:bodyPr wrap="square" lIns="145060" tIns="72516" rIns="145060" bIns="72516">
            <a:spAutoFit/>
          </a:bodyPr>
          <a:lstStyle/>
          <a:p>
            <a:pPr eaLnBrk="0" hangingPunct="0">
              <a:lnSpc>
                <a:spcPct val="65000"/>
              </a:lnSpc>
              <a:spcBef>
                <a:spcPct val="50000"/>
              </a:spcBef>
              <a:defRPr/>
            </a:pPr>
            <a:r>
              <a:rPr lang="en-US" sz="77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702"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22885321" y="24514"/>
          <a:ext cx="22165183" cy="29452962"/>
        </p:xfrm>
        <a:graphic>
          <a:graphicData uri="http://schemas.openxmlformats.org/drawingml/2006/table">
            <a:tbl>
              <a:tblPr firstRow="1" bandRow="1">
                <a:tableStyleId>{5C22544A-7EE6-4342-B048-85BDC9FD1C3A}</a:tableStyleId>
              </a:tblPr>
              <a:tblGrid>
                <a:gridCol w="9504251">
                  <a:extLst>
                    <a:ext uri="{9D8B030D-6E8A-4147-A177-3AD203B41FA5}">
                      <a16:colId xmlns:a16="http://schemas.microsoft.com/office/drawing/2014/main" val="20000"/>
                    </a:ext>
                  </a:extLst>
                </a:gridCol>
                <a:gridCol w="12660932">
                  <a:extLst>
                    <a:ext uri="{9D8B030D-6E8A-4147-A177-3AD203B41FA5}">
                      <a16:colId xmlns:a16="http://schemas.microsoft.com/office/drawing/2014/main" val="20001"/>
                    </a:ext>
                  </a:extLst>
                </a:gridCol>
              </a:tblGrid>
              <a:tr h="111782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100" b="0" spc="600" dirty="0">
                          <a:solidFill>
                            <a:srgbClr val="1F3A4E"/>
                          </a:solidFill>
                          <a:latin typeface="Arial Black" panose="020B0A04020102020204" pitchFamily="34" charset="0"/>
                        </a:rPr>
                        <a:t>QUICK START GUIDE</a:t>
                      </a:r>
                      <a:br>
                        <a:rPr lang="en-US" sz="31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100" b="1" spc="600" dirty="0">
                        <a:solidFill>
                          <a:schemeClr val="bg1"/>
                        </a:solidFill>
                        <a:latin typeface="Trebuchet MS" pitchFamily="34" charset="0"/>
                      </a:endParaRPr>
                    </a:p>
                  </a:txBody>
                  <a:tcPr marL="286067" marR="143034" marT="90011" marB="30003">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52480">
                <a:tc gridSpan="2">
                  <a:txBody>
                    <a:bodyPr/>
                    <a:lstStyle/>
                    <a:p>
                      <a:pPr defTabSz="3765639"/>
                      <a:r>
                        <a:rPr lang="en-US" sz="2100" i="0" dirty="0">
                          <a:solidFill>
                            <a:srgbClr val="D9D9D9"/>
                          </a:solidFill>
                          <a:latin typeface="Arial"/>
                          <a:cs typeface="Arial"/>
                        </a:rPr>
                        <a:t>This PowerPoint template produces a </a:t>
                      </a:r>
                      <a:r>
                        <a:rPr lang="en-US" sz="2100" i="0" dirty="0">
                          <a:solidFill>
                            <a:srgbClr val="FFC000"/>
                          </a:solidFill>
                          <a:latin typeface="Arial"/>
                          <a:cs typeface="Arial"/>
                        </a:rPr>
                        <a:t>91x122cm </a:t>
                      </a:r>
                      <a:r>
                        <a:rPr lang="en-US" sz="2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100" i="0" dirty="0">
                        <a:solidFill>
                          <a:srgbClr val="D9D9D9"/>
                        </a:solidFill>
                        <a:latin typeface="Arial"/>
                        <a:cs typeface="Arial"/>
                      </a:endParaRPr>
                    </a:p>
                    <a:p>
                      <a:pPr defTabSz="3765639"/>
                      <a:r>
                        <a:rPr lang="en-US" sz="2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100" i="0" dirty="0" err="1">
                          <a:solidFill>
                            <a:srgbClr val="FFC000"/>
                          </a:solidFill>
                          <a:latin typeface="Arial"/>
                          <a:cs typeface="Arial"/>
                        </a:rPr>
                        <a:t>PosterPresentations.com</a:t>
                      </a:r>
                      <a:r>
                        <a:rPr lang="en-US" sz="2100" i="0" dirty="0">
                          <a:solidFill>
                            <a:srgbClr val="D9D9D9"/>
                          </a:solidFill>
                          <a:latin typeface="Arial"/>
                          <a:cs typeface="Arial"/>
                        </a:rPr>
                        <a:t> and click on the  </a:t>
                      </a:r>
                      <a:r>
                        <a:rPr lang="en-US" sz="2100" i="0" dirty="0">
                          <a:solidFill>
                            <a:srgbClr val="FFC000"/>
                          </a:solidFill>
                          <a:latin typeface="Arial"/>
                          <a:cs typeface="Arial"/>
                        </a:rPr>
                        <a:t>HELP DESK</a:t>
                      </a:r>
                      <a:r>
                        <a:rPr lang="en-US" sz="2100" i="0" baseline="0" dirty="0">
                          <a:solidFill>
                            <a:srgbClr val="D9D9D9"/>
                          </a:solidFill>
                          <a:latin typeface="Arial"/>
                          <a:cs typeface="Arial"/>
                        </a:rPr>
                        <a:t> </a:t>
                      </a:r>
                      <a:r>
                        <a:rPr lang="en-US" sz="2100" i="0" dirty="0">
                          <a:solidFill>
                            <a:srgbClr val="D9D9D9"/>
                          </a:solidFill>
                          <a:latin typeface="Arial"/>
                          <a:cs typeface="Arial"/>
                        </a:rPr>
                        <a:t>tab.</a:t>
                      </a:r>
                    </a:p>
                    <a:p>
                      <a:pPr defTabSz="3765639"/>
                      <a:endParaRPr lang="en-US" sz="2100" i="0" dirty="0">
                        <a:solidFill>
                          <a:srgbClr val="D9D9D9"/>
                        </a:solidFill>
                        <a:latin typeface="Arial"/>
                        <a:cs typeface="Arial"/>
                      </a:endParaRPr>
                    </a:p>
                    <a:p>
                      <a:pPr defTabSz="3765639"/>
                      <a:r>
                        <a:rPr lang="en-US" sz="2100" i="0" dirty="0">
                          <a:solidFill>
                            <a:srgbClr val="D9D9D9"/>
                          </a:solidFill>
                          <a:latin typeface="Arial"/>
                          <a:cs typeface="Arial"/>
                        </a:rPr>
                        <a:t>To print your poster using our same-day professional printing service, go online to </a:t>
                      </a:r>
                      <a:r>
                        <a:rPr lang="en-US" sz="2100" i="0" dirty="0" err="1">
                          <a:solidFill>
                            <a:srgbClr val="FFC000"/>
                          </a:solidFill>
                          <a:latin typeface="Arial"/>
                          <a:cs typeface="Arial"/>
                        </a:rPr>
                        <a:t>PosterPresentations.com</a:t>
                      </a:r>
                      <a:r>
                        <a:rPr lang="en-US" sz="2100" i="0" dirty="0">
                          <a:solidFill>
                            <a:srgbClr val="D9D9D9"/>
                          </a:solidFill>
                          <a:latin typeface="Arial"/>
                          <a:cs typeface="Arial"/>
                        </a:rPr>
                        <a:t> and click on "</a:t>
                      </a:r>
                      <a:r>
                        <a:rPr lang="en-US" sz="2100" i="0" dirty="0">
                          <a:solidFill>
                            <a:srgbClr val="FFC000"/>
                          </a:solidFill>
                          <a:latin typeface="Arial"/>
                          <a:cs typeface="Arial"/>
                        </a:rPr>
                        <a:t>Order your poster</a:t>
                      </a:r>
                      <a:r>
                        <a:rPr lang="en-US" sz="2100" i="0" dirty="0">
                          <a:solidFill>
                            <a:srgbClr val="D9D9D9"/>
                          </a:solidFill>
                          <a:latin typeface="Arial"/>
                          <a:cs typeface="Arial"/>
                        </a:rPr>
                        <a:t>".</a:t>
                      </a:r>
                      <a:endParaRPr lang="en-US" sz="2100" b="1" dirty="0">
                        <a:solidFill>
                          <a:srgbClr val="D9D9D9"/>
                        </a:solidFill>
                        <a:latin typeface="Arial"/>
                        <a:cs typeface="Arial"/>
                      </a:endParaRPr>
                    </a:p>
                  </a:txBody>
                  <a:tcPr marL="286067" marR="143034" marT="90011" marB="30003">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98683">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a:t>
                      </a:r>
                    </a:p>
                    <a:p>
                      <a:pPr algn="ctr"/>
                      <a:r>
                        <a:rPr lang="en-US" sz="2100" dirty="0">
                          <a:solidFill>
                            <a:schemeClr val="bg1"/>
                          </a:solidFill>
                          <a:latin typeface="Arial" panose="020B0604020202020204" pitchFamily="34" charset="0"/>
                          <a:cs typeface="Arial" panose="020B0604020202020204" pitchFamily="34" charset="0"/>
                        </a:rPr>
                        <a:t>presentation poster </a:t>
                      </a:r>
                      <a:br>
                        <a:rPr lang="en-US" sz="2100" dirty="0">
                          <a:solidFill>
                            <a:schemeClr val="bg1"/>
                          </a:solidFill>
                          <a:latin typeface="Arial" panose="020B0604020202020204" pitchFamily="34" charset="0"/>
                          <a:cs typeface="Arial" panose="020B0604020202020204" pitchFamily="34" charset="0"/>
                        </a:rPr>
                      </a:br>
                      <a:r>
                        <a:rPr lang="en-US" sz="3100" b="1" dirty="0">
                          <a:solidFill>
                            <a:srgbClr val="FFC000"/>
                          </a:solidFill>
                          <a:latin typeface="Arial" panose="020B0604020202020204" pitchFamily="34" charset="0"/>
                          <a:cs typeface="Arial" panose="020B0604020202020204" pitchFamily="34" charset="0"/>
                        </a:rPr>
                        <a:t>91x122cm</a:t>
                      </a:r>
                      <a:endParaRPr lang="en-US" sz="2100" dirty="0">
                        <a:solidFill>
                          <a:srgbClr val="1F3A4E"/>
                        </a:solidFill>
                      </a:endParaRPr>
                    </a:p>
                  </a:txBody>
                  <a:tcPr marL="143034" marR="143034" marT="30003" marB="30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3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76x102 cm</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36x48 inches</a:t>
                      </a:r>
                    </a:p>
                  </a:txBody>
                  <a:tcPr marL="286067" marR="143034" marT="90011" marB="30003">
                    <a:solidFill>
                      <a:srgbClr val="010101"/>
                    </a:solidFill>
                  </a:tcPr>
                </a:tc>
                <a:extLst>
                  <a:ext uri="{0D108BD9-81ED-4DB2-BD59-A6C34878D82A}">
                    <a16:rowId xmlns:a16="http://schemas.microsoft.com/office/drawing/2014/main" val="10008"/>
                  </a:ext>
                </a:extLst>
              </a:tr>
              <a:tr h="4160617">
                <a:tc>
                  <a:txBody>
                    <a:bodyPr/>
                    <a:lstStyle/>
                    <a:p>
                      <a:endParaRPr lang="en-US" sz="2100" dirty="0">
                        <a:solidFill>
                          <a:srgbClr val="1F3A4E"/>
                        </a:solidFill>
                      </a:endParaRPr>
                    </a:p>
                  </a:txBody>
                  <a:tcPr marL="143034" marR="143034" marT="30003" marB="30003">
                    <a:blipFill rotWithShape="1">
                      <a:blip r:embed="rId3"/>
                      <a:stretch>
                        <a:fillRect/>
                      </a:stretch>
                    </a:blipFill>
                  </a:tcPr>
                </a:tc>
                <a:tc>
                  <a:txBody>
                    <a:bodyPr/>
                    <a:lstStyle/>
                    <a:p>
                      <a:pPr algn="l"/>
                      <a:r>
                        <a:rPr lang="en-US" sz="23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3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3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1. </a:t>
                      </a:r>
                      <a:r>
                        <a:rPr lang="en-US" sz="2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2. </a:t>
                      </a:r>
                      <a:r>
                        <a:rPr lang="en-US" sz="2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86067" marR="143034" marT="90011" marB="30003">
                    <a:solidFill>
                      <a:srgbClr val="010101"/>
                    </a:solidFill>
                  </a:tcPr>
                </a:tc>
                <a:extLst>
                  <a:ext uri="{0D108BD9-81ED-4DB2-BD59-A6C34878D82A}">
                    <a16:rowId xmlns:a16="http://schemas.microsoft.com/office/drawing/2014/main" val="10001"/>
                  </a:ext>
                </a:extLst>
              </a:tr>
              <a:tr h="200852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3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3034" marR="143034" marT="30003" marB="30003">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76020">
                <a:tc>
                  <a:txBody>
                    <a:bodyPr/>
                    <a:lstStyle/>
                    <a:p>
                      <a:endParaRPr lang="en-US" sz="2100" dirty="0">
                        <a:solidFill>
                          <a:srgbClr val="1F3A4E"/>
                        </a:solidFill>
                      </a:endParaRPr>
                    </a:p>
                  </a:txBody>
                  <a:tcPr marL="143034" marR="143034" marT="30003" marB="30003">
                    <a:blipFill rotWithShape="1">
                      <a:blip r:embed="rId4"/>
                      <a:stretch>
                        <a:fillRect/>
                      </a:stretch>
                    </a:blipFill>
                  </a:tcPr>
                </a:tc>
                <a:tc>
                  <a:txBody>
                    <a:bodyPr/>
                    <a:lstStyle/>
                    <a:p>
                      <a:pPr marL="0" lvl="1" indent="0" algn="l" defTabSz="114300"/>
                      <a:r>
                        <a:rPr lang="en-US" sz="23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86067" marR="143034" marT="90011" marB="30003">
                    <a:solidFill>
                      <a:srgbClr val="010101"/>
                    </a:solidFill>
                  </a:tcPr>
                </a:tc>
                <a:extLst>
                  <a:ext uri="{0D108BD9-81ED-4DB2-BD59-A6C34878D82A}">
                    <a16:rowId xmlns:a16="http://schemas.microsoft.com/office/drawing/2014/main" val="10003"/>
                  </a:ext>
                </a:extLst>
              </a:tr>
              <a:tr h="3280182">
                <a:tc gridSpan="2">
                  <a:txBody>
                    <a:bodyPr/>
                    <a:lstStyle/>
                    <a:p>
                      <a:r>
                        <a:rPr lang="en-US" sz="23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100" dirty="0">
                        <a:solidFill>
                          <a:srgbClr val="D9D9D9"/>
                        </a:solidFill>
                        <a:latin typeface="Arial" panose="020B0604020202020204" pitchFamily="34" charset="0"/>
                        <a:cs typeface="Arial" panose="020B0604020202020204" pitchFamily="34" charset="0"/>
                      </a:endParaRPr>
                    </a:p>
                  </a:txBody>
                  <a:tcPr marL="143034" marR="143034" marT="30003" marB="30003">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7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86067" marR="143034" marT="90011" marB="30003">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784223">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286067" marR="143034" marT="90011" marB="30003">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7714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and look at your images at 100%-200% magnification. If they look clear, they will print well. </a:t>
                      </a:r>
                    </a:p>
                  </a:txBody>
                  <a:tcPr marL="286067" marR="143034" marT="90011" marB="30003">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10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286067" marR="143034" marT="90011" marB="30003">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51926534" y="24515"/>
          <a:ext cx="22165183" cy="28569455"/>
        </p:xfrm>
        <a:graphic>
          <a:graphicData uri="http://schemas.openxmlformats.org/drawingml/2006/table">
            <a:tbl>
              <a:tblPr firstRow="1" bandRow="1">
                <a:tableStyleId>{5C22544A-7EE6-4342-B048-85BDC9FD1C3A}</a:tableStyleId>
              </a:tblPr>
              <a:tblGrid>
                <a:gridCol w="8697559">
                  <a:extLst>
                    <a:ext uri="{9D8B030D-6E8A-4147-A177-3AD203B41FA5}">
                      <a16:colId xmlns:a16="http://schemas.microsoft.com/office/drawing/2014/main" val="20000"/>
                    </a:ext>
                  </a:extLst>
                </a:gridCol>
                <a:gridCol w="2612955">
                  <a:extLst>
                    <a:ext uri="{9D8B030D-6E8A-4147-A177-3AD203B41FA5}">
                      <a16:colId xmlns:a16="http://schemas.microsoft.com/office/drawing/2014/main" val="764104496"/>
                    </a:ext>
                  </a:extLst>
                </a:gridCol>
                <a:gridCol w="10854669">
                  <a:extLst>
                    <a:ext uri="{9D8B030D-6E8A-4147-A177-3AD203B41FA5}">
                      <a16:colId xmlns:a16="http://schemas.microsoft.com/office/drawing/2014/main" val="4164475170"/>
                    </a:ext>
                  </a:extLst>
                </a:gridCol>
              </a:tblGrid>
              <a:tr h="112947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100" b="0" spc="600" dirty="0">
                          <a:solidFill>
                            <a:srgbClr val="1F3A4E"/>
                          </a:solidFill>
                          <a:latin typeface="Arial Black" panose="020B0A04020102020204" pitchFamily="34" charset="0"/>
                        </a:rPr>
                        <a:t>QUICK START GUIDE</a:t>
                      </a:r>
                      <a:br>
                        <a:rPr lang="en-US" sz="31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100" b="1" spc="600" dirty="0">
                        <a:solidFill>
                          <a:schemeClr val="bg1"/>
                        </a:solidFill>
                        <a:latin typeface="Trebuchet MS" pitchFamily="34" charset="0"/>
                      </a:endParaRPr>
                    </a:p>
                  </a:txBody>
                  <a:tcPr marL="286067" marR="143034" marT="90011" marB="30003">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24629">
                <a:tc gridSpan="3">
                  <a:txBody>
                    <a:bodyPr/>
                    <a:lstStyle/>
                    <a:p>
                      <a:pPr algn="l"/>
                      <a:r>
                        <a:rPr lang="en-US" sz="2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86067" marR="143034" marT="90011" marB="30003">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59559">
                <a:tc gridSpan="3">
                  <a:txBody>
                    <a:bodyPr/>
                    <a:lstStyle/>
                    <a:p>
                      <a:r>
                        <a:rPr lang="en-US" sz="23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4300" u="sng" dirty="0">
                        <a:solidFill>
                          <a:srgbClr val="FFC000"/>
                        </a:solidFill>
                      </a:endParaRPr>
                    </a:p>
                  </a:txBody>
                  <a:tcPr marL="286067" marR="143034" marT="90011" marB="30003">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56035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286067" marR="143034" marT="90011" marB="30003">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txBody>
                  <a:tcPr marL="286067" marR="143034" marT="90011" marB="30003">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0629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286067" marR="143034" marT="90011" marB="30003">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300903">
                <a:tc>
                  <a:txBody>
                    <a:bodyPr/>
                    <a:lstStyle/>
                    <a:p>
                      <a:pPr rtl="0"/>
                      <a:r>
                        <a:rPr lang="en-US" sz="2100" b="1" dirty="0">
                          <a:solidFill>
                            <a:srgbClr val="FFC000"/>
                          </a:solidFill>
                          <a:latin typeface="Arial" panose="020B0604020202020204" pitchFamily="34" charset="0"/>
                          <a:cs typeface="Arial" panose="020B0604020202020204" pitchFamily="34" charset="0"/>
                        </a:rPr>
                        <a:t>How to</a:t>
                      </a:r>
                      <a:r>
                        <a:rPr lang="en-US" sz="2100" b="1" baseline="0" dirty="0">
                          <a:solidFill>
                            <a:srgbClr val="FFC000"/>
                          </a:solidFill>
                          <a:latin typeface="Arial" panose="020B0604020202020204" pitchFamily="34" charset="0"/>
                          <a:cs typeface="Arial" panose="020B0604020202020204" pitchFamily="34" charset="0"/>
                        </a:rPr>
                        <a:t> preview your poster prior to printing</a:t>
                      </a:r>
                      <a:endParaRPr lang="en-US" sz="2100" b="1" dirty="0">
                        <a:solidFill>
                          <a:srgbClr val="FFC000"/>
                        </a:solidFill>
                        <a:latin typeface="Arial" panose="020B0604020202020204" pitchFamily="34" charset="0"/>
                        <a:cs typeface="Arial" panose="020B0604020202020204" pitchFamily="34" charset="0"/>
                      </a:endParaRPr>
                    </a:p>
                    <a:p>
                      <a:pPr rtl="0"/>
                      <a:r>
                        <a:rPr lang="en-US" sz="1800" dirty="0">
                          <a:solidFill>
                            <a:srgbClr val="D9D9D9"/>
                          </a:solidFill>
                          <a:latin typeface="Arial" panose="020B0604020202020204" pitchFamily="34" charset="0"/>
                          <a:cs typeface="Arial" panose="020B0604020202020204" pitchFamily="34" charset="0"/>
                        </a:rPr>
                        <a:t>You can preview your poster at any time by pressing the </a:t>
                      </a:r>
                      <a:r>
                        <a:rPr lang="en-US" sz="1800" dirty="0">
                          <a:solidFill>
                            <a:srgbClr val="FFC000"/>
                          </a:solidFill>
                          <a:latin typeface="Arial" panose="020B0604020202020204" pitchFamily="34" charset="0"/>
                          <a:cs typeface="Arial" panose="020B0604020202020204" pitchFamily="34" charset="0"/>
                        </a:rPr>
                        <a:t>F5 key</a:t>
                      </a:r>
                      <a:r>
                        <a:rPr lang="en-US" sz="1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800" dirty="0">
                          <a:solidFill>
                            <a:srgbClr val="FFC000"/>
                          </a:solidFill>
                          <a:latin typeface="Arial" panose="020B0604020202020204" pitchFamily="34" charset="0"/>
                          <a:cs typeface="Arial" panose="020B0604020202020204" pitchFamily="34" charset="0"/>
                        </a:rPr>
                        <a:t>ESC key </a:t>
                      </a:r>
                      <a:r>
                        <a:rPr lang="en-US" sz="1800" dirty="0">
                          <a:solidFill>
                            <a:srgbClr val="D9D9D9"/>
                          </a:solidFill>
                          <a:latin typeface="Arial" panose="020B0604020202020204" pitchFamily="34" charset="0"/>
                          <a:cs typeface="Arial" panose="020B0604020202020204" pitchFamily="34" charset="0"/>
                        </a:rPr>
                        <a:t>to exit Preview.</a:t>
                      </a:r>
                    </a:p>
                  </a:txBody>
                  <a:tcPr marL="286067" marR="143034" marT="90011" marB="30003">
                    <a:solidFill>
                      <a:srgbClr val="010101"/>
                    </a:solidFill>
                  </a:tcPr>
                </a:tc>
                <a:tc gridSpan="2">
                  <a:txBody>
                    <a:bodyPr/>
                    <a:lstStyle/>
                    <a:p>
                      <a:pPr rtl="0"/>
                      <a:r>
                        <a:rPr lang="en-US" sz="109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2100" dirty="0">
                        <a:solidFill>
                          <a:srgbClr val="D9D9D9"/>
                        </a:solidFill>
                        <a:latin typeface="Arial" panose="020B0604020202020204" pitchFamily="34" charset="0"/>
                        <a:cs typeface="Arial" panose="020B0604020202020204" pitchFamily="34" charset="0"/>
                      </a:endParaRPr>
                    </a:p>
                  </a:txBody>
                  <a:tcPr marL="286067" marR="143034" marT="90011" marB="30003">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93502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86067" marR="143034" marT="90011" marB="30003">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73401">
                <a:tc gridSpan="3">
                  <a:txBody>
                    <a:bodyPr/>
                    <a:lstStyle/>
                    <a:p>
                      <a:endParaRPr lang="en-US" sz="2100" dirty="0">
                        <a:solidFill>
                          <a:srgbClr val="1F3A4E"/>
                        </a:solidFill>
                      </a:endParaRPr>
                    </a:p>
                  </a:txBody>
                  <a:tcPr marL="286067" marR="143034" marT="90011" marB="30003">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323147">
                <a:tc gridSpan="2">
                  <a:txBody>
                    <a:bodyPr/>
                    <a:lstStyle/>
                    <a:p>
                      <a:pPr>
                        <a:lnSpc>
                          <a:spcPts val="2600"/>
                        </a:lnSpc>
                      </a:pPr>
                      <a:r>
                        <a:rPr lang="en-US" sz="1500" dirty="0">
                          <a:solidFill>
                            <a:schemeClr val="bg1">
                              <a:lumMod val="85000"/>
                            </a:schemeClr>
                          </a:solidFill>
                          <a:latin typeface="Arial"/>
                          <a:cs typeface="Arial"/>
                        </a:rPr>
                        <a:t>© 2019</a:t>
                      </a:r>
                      <a:r>
                        <a:rPr lang="en-US" sz="1500" baseline="0" dirty="0">
                          <a:solidFill>
                            <a:schemeClr val="bg1">
                              <a:lumMod val="85000"/>
                            </a:schemeClr>
                          </a:solidFill>
                          <a:latin typeface="Arial"/>
                          <a:cs typeface="Arial"/>
                        </a:rPr>
                        <a:t> </a:t>
                      </a:r>
                      <a:r>
                        <a:rPr lang="en-US" sz="1500" dirty="0" err="1">
                          <a:solidFill>
                            <a:schemeClr val="bg1">
                              <a:lumMod val="85000"/>
                            </a:schemeClr>
                          </a:solidFill>
                          <a:latin typeface="Arial"/>
                          <a:cs typeface="Arial"/>
                        </a:rPr>
                        <a:t>PosterPresentations.com</a:t>
                      </a:r>
                      <a:br>
                        <a:rPr lang="en-US" sz="1500" dirty="0">
                          <a:solidFill>
                            <a:schemeClr val="bg1">
                              <a:lumMod val="85000"/>
                            </a:schemeClr>
                          </a:solidFill>
                          <a:latin typeface="Arial"/>
                          <a:cs typeface="Arial"/>
                        </a:rPr>
                      </a:br>
                      <a:r>
                        <a:rPr lang="en-US" sz="1500" dirty="0">
                          <a:solidFill>
                            <a:schemeClr val="bg1">
                              <a:lumMod val="85000"/>
                            </a:schemeClr>
                          </a:solidFill>
                          <a:latin typeface="Arial"/>
                          <a:cs typeface="Arial"/>
                        </a:rPr>
                        <a:t>2117 Fourth Street ,</a:t>
                      </a:r>
                      <a:r>
                        <a:rPr lang="en-US" sz="1500" baseline="0" dirty="0">
                          <a:solidFill>
                            <a:schemeClr val="bg1">
                              <a:lumMod val="85000"/>
                            </a:schemeClr>
                          </a:solidFill>
                          <a:latin typeface="Arial"/>
                          <a:cs typeface="Arial"/>
                        </a:rPr>
                        <a:t> STE C        </a:t>
                      </a:r>
                    </a:p>
                    <a:p>
                      <a:pPr>
                        <a:lnSpc>
                          <a:spcPts val="2600"/>
                        </a:lnSpc>
                      </a:pPr>
                      <a:r>
                        <a:rPr lang="en-US" sz="1500" baseline="0" dirty="0">
                          <a:solidFill>
                            <a:schemeClr val="bg1">
                              <a:lumMod val="85000"/>
                            </a:schemeClr>
                          </a:solidFill>
                          <a:latin typeface="Arial"/>
                          <a:cs typeface="Arial"/>
                        </a:rPr>
                        <a:t>Berkeley CA 94710 USA</a:t>
                      </a:r>
                      <a:endParaRPr lang="en-US" sz="1500" dirty="0">
                        <a:solidFill>
                          <a:schemeClr val="bg1">
                            <a:lumMod val="85000"/>
                          </a:schemeClr>
                        </a:solidFill>
                        <a:latin typeface="Arial"/>
                        <a:cs typeface="Arial"/>
                      </a:endParaRPr>
                    </a:p>
                  </a:txBody>
                  <a:tcPr marL="286067" marR="143034" marT="90011" marB="30003">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3100" dirty="0"/>
                    </a:p>
                  </a:txBody>
                  <a:tcPr marL="286067" marR="143034" marT="90011" marB="30003">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33771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6975263" rtl="0" eaLnBrk="1" latinLnBrk="0" hangingPunct="1">
        <a:spcBef>
          <a:spcPct val="0"/>
        </a:spcBef>
        <a:buNone/>
        <a:defRPr sz="13926" kern="1200">
          <a:solidFill>
            <a:schemeClr val="bg1"/>
          </a:solidFill>
          <a:latin typeface="Trebuchet MS" pitchFamily="34" charset="0"/>
          <a:ea typeface="+mj-ea"/>
          <a:cs typeface="+mj-cs"/>
        </a:defRPr>
      </a:lvl1pPr>
    </p:titleStyle>
    <p:bodyStyle>
      <a:lvl1pPr marL="2615725" indent="-2615725" algn="l" defTabSz="6975263" rtl="0" eaLnBrk="1" latinLnBrk="0" hangingPunct="1">
        <a:spcBef>
          <a:spcPct val="20000"/>
        </a:spcBef>
        <a:buFont typeface="Arial" pitchFamily="34" charset="0"/>
        <a:buChar char="•"/>
        <a:defRPr sz="24450" kern="1200">
          <a:solidFill>
            <a:schemeClr val="tx1"/>
          </a:solidFill>
          <a:latin typeface="+mn-lt"/>
          <a:ea typeface="+mn-ea"/>
          <a:cs typeface="+mn-cs"/>
        </a:defRPr>
      </a:lvl1pPr>
      <a:lvl2pPr marL="5667401" indent="-2179769" algn="l" defTabSz="6975263" rtl="0" eaLnBrk="1" latinLnBrk="0" hangingPunct="1">
        <a:spcBef>
          <a:spcPct val="20000"/>
        </a:spcBef>
        <a:buFont typeface="Arial" pitchFamily="34" charset="0"/>
        <a:buChar char="–"/>
        <a:defRPr sz="21508" kern="1200">
          <a:solidFill>
            <a:schemeClr val="tx1"/>
          </a:solidFill>
          <a:latin typeface="+mn-lt"/>
          <a:ea typeface="+mn-ea"/>
          <a:cs typeface="+mn-cs"/>
        </a:defRPr>
      </a:lvl2pPr>
      <a:lvl3pPr marL="8719080" indent="-1743818" algn="l" defTabSz="6975263" rtl="0" eaLnBrk="1" latinLnBrk="0" hangingPunct="1">
        <a:spcBef>
          <a:spcPct val="20000"/>
        </a:spcBef>
        <a:buFont typeface="Arial" pitchFamily="34" charset="0"/>
        <a:buChar char="•"/>
        <a:defRPr sz="18414" kern="1200">
          <a:solidFill>
            <a:schemeClr val="tx1"/>
          </a:solidFill>
          <a:latin typeface="+mn-lt"/>
          <a:ea typeface="+mn-ea"/>
          <a:cs typeface="+mn-cs"/>
        </a:defRPr>
      </a:lvl3pPr>
      <a:lvl4pPr marL="12206713" indent="-1743818" algn="l" defTabSz="6975263" rtl="0" eaLnBrk="1" latinLnBrk="0" hangingPunct="1">
        <a:spcBef>
          <a:spcPct val="20000"/>
        </a:spcBef>
        <a:buFont typeface="Arial" pitchFamily="34" charset="0"/>
        <a:buChar char="–"/>
        <a:defRPr sz="15320" kern="1200">
          <a:solidFill>
            <a:schemeClr val="tx1"/>
          </a:solidFill>
          <a:latin typeface="+mn-lt"/>
          <a:ea typeface="+mn-ea"/>
          <a:cs typeface="+mn-cs"/>
        </a:defRPr>
      </a:lvl4pPr>
      <a:lvl5pPr marL="15694340" indent="-1743818" algn="l" defTabSz="6975263" rtl="0" eaLnBrk="1" latinLnBrk="0" hangingPunct="1">
        <a:spcBef>
          <a:spcPct val="20000"/>
        </a:spcBef>
        <a:buFont typeface="Arial" pitchFamily="34" charset="0"/>
        <a:buChar char="»"/>
        <a:defRPr sz="15320" kern="1200">
          <a:solidFill>
            <a:schemeClr val="tx1"/>
          </a:solidFill>
          <a:latin typeface="+mn-lt"/>
          <a:ea typeface="+mn-ea"/>
          <a:cs typeface="+mn-cs"/>
        </a:defRPr>
      </a:lvl5pPr>
      <a:lvl6pPr marL="19181973" indent="-1743818" algn="l" defTabSz="6975263" rtl="0" eaLnBrk="1" latinLnBrk="0" hangingPunct="1">
        <a:spcBef>
          <a:spcPct val="20000"/>
        </a:spcBef>
        <a:buFont typeface="Arial" pitchFamily="34" charset="0"/>
        <a:buChar char="•"/>
        <a:defRPr sz="15320" kern="1200">
          <a:solidFill>
            <a:schemeClr val="tx1"/>
          </a:solidFill>
          <a:latin typeface="+mn-lt"/>
          <a:ea typeface="+mn-ea"/>
          <a:cs typeface="+mn-cs"/>
        </a:defRPr>
      </a:lvl6pPr>
      <a:lvl7pPr marL="22669603" indent="-1743818" algn="l" defTabSz="6975263" rtl="0" eaLnBrk="1" latinLnBrk="0" hangingPunct="1">
        <a:spcBef>
          <a:spcPct val="20000"/>
        </a:spcBef>
        <a:buFont typeface="Arial" pitchFamily="34" charset="0"/>
        <a:buChar char="•"/>
        <a:defRPr sz="15320" kern="1200">
          <a:solidFill>
            <a:schemeClr val="tx1"/>
          </a:solidFill>
          <a:latin typeface="+mn-lt"/>
          <a:ea typeface="+mn-ea"/>
          <a:cs typeface="+mn-cs"/>
        </a:defRPr>
      </a:lvl7pPr>
      <a:lvl8pPr marL="26157237" indent="-1743818" algn="l" defTabSz="6975263" rtl="0" eaLnBrk="1" latinLnBrk="0" hangingPunct="1">
        <a:spcBef>
          <a:spcPct val="20000"/>
        </a:spcBef>
        <a:buFont typeface="Arial" pitchFamily="34" charset="0"/>
        <a:buChar char="•"/>
        <a:defRPr sz="15320" kern="1200">
          <a:solidFill>
            <a:schemeClr val="tx1"/>
          </a:solidFill>
          <a:latin typeface="+mn-lt"/>
          <a:ea typeface="+mn-ea"/>
          <a:cs typeface="+mn-cs"/>
        </a:defRPr>
      </a:lvl8pPr>
      <a:lvl9pPr marL="29644868" indent="-1743818" algn="l" defTabSz="6975263" rtl="0" eaLnBrk="1" latinLnBrk="0" hangingPunct="1">
        <a:spcBef>
          <a:spcPct val="20000"/>
        </a:spcBef>
        <a:buFont typeface="Arial" pitchFamily="34" charset="0"/>
        <a:buChar char="•"/>
        <a:defRPr sz="15320" kern="1200">
          <a:solidFill>
            <a:schemeClr val="tx1"/>
          </a:solidFill>
          <a:latin typeface="+mn-lt"/>
          <a:ea typeface="+mn-ea"/>
          <a:cs typeface="+mn-cs"/>
        </a:defRPr>
      </a:lvl9pPr>
    </p:bodyStyle>
    <p:otherStyle>
      <a:defPPr>
        <a:defRPr lang="en-US"/>
      </a:defPPr>
      <a:lvl1pPr marL="0" algn="l" defTabSz="6975263" rtl="0" eaLnBrk="1" latinLnBrk="0" hangingPunct="1">
        <a:defRPr sz="13774" kern="1200">
          <a:solidFill>
            <a:schemeClr val="tx1"/>
          </a:solidFill>
          <a:latin typeface="+mn-lt"/>
          <a:ea typeface="+mn-ea"/>
          <a:cs typeface="+mn-cs"/>
        </a:defRPr>
      </a:lvl1pPr>
      <a:lvl2pPr marL="3487633" algn="l" defTabSz="6975263" rtl="0" eaLnBrk="1" latinLnBrk="0" hangingPunct="1">
        <a:defRPr sz="13774" kern="1200">
          <a:solidFill>
            <a:schemeClr val="tx1"/>
          </a:solidFill>
          <a:latin typeface="+mn-lt"/>
          <a:ea typeface="+mn-ea"/>
          <a:cs typeface="+mn-cs"/>
        </a:defRPr>
      </a:lvl2pPr>
      <a:lvl3pPr marL="6975263" algn="l" defTabSz="6975263" rtl="0" eaLnBrk="1" latinLnBrk="0" hangingPunct="1">
        <a:defRPr sz="13774" kern="1200">
          <a:solidFill>
            <a:schemeClr val="tx1"/>
          </a:solidFill>
          <a:latin typeface="+mn-lt"/>
          <a:ea typeface="+mn-ea"/>
          <a:cs typeface="+mn-cs"/>
        </a:defRPr>
      </a:lvl3pPr>
      <a:lvl4pPr marL="10462893" algn="l" defTabSz="6975263" rtl="0" eaLnBrk="1" latinLnBrk="0" hangingPunct="1">
        <a:defRPr sz="13774" kern="1200">
          <a:solidFill>
            <a:schemeClr val="tx1"/>
          </a:solidFill>
          <a:latin typeface="+mn-lt"/>
          <a:ea typeface="+mn-ea"/>
          <a:cs typeface="+mn-cs"/>
        </a:defRPr>
      </a:lvl4pPr>
      <a:lvl5pPr marL="13950525" algn="l" defTabSz="6975263" rtl="0" eaLnBrk="1" latinLnBrk="0" hangingPunct="1">
        <a:defRPr sz="13774" kern="1200">
          <a:solidFill>
            <a:schemeClr val="tx1"/>
          </a:solidFill>
          <a:latin typeface="+mn-lt"/>
          <a:ea typeface="+mn-ea"/>
          <a:cs typeface="+mn-cs"/>
        </a:defRPr>
      </a:lvl5pPr>
      <a:lvl6pPr marL="17438158" algn="l" defTabSz="6975263" rtl="0" eaLnBrk="1" latinLnBrk="0" hangingPunct="1">
        <a:defRPr sz="13774" kern="1200">
          <a:solidFill>
            <a:schemeClr val="tx1"/>
          </a:solidFill>
          <a:latin typeface="+mn-lt"/>
          <a:ea typeface="+mn-ea"/>
          <a:cs typeface="+mn-cs"/>
        </a:defRPr>
      </a:lvl6pPr>
      <a:lvl7pPr marL="20925790" algn="l" defTabSz="6975263" rtl="0" eaLnBrk="1" latinLnBrk="0" hangingPunct="1">
        <a:defRPr sz="13774" kern="1200">
          <a:solidFill>
            <a:schemeClr val="tx1"/>
          </a:solidFill>
          <a:latin typeface="+mn-lt"/>
          <a:ea typeface="+mn-ea"/>
          <a:cs typeface="+mn-cs"/>
        </a:defRPr>
      </a:lvl7pPr>
      <a:lvl8pPr marL="24413422" algn="l" defTabSz="6975263" rtl="0" eaLnBrk="1" latinLnBrk="0" hangingPunct="1">
        <a:defRPr sz="13774" kern="1200">
          <a:solidFill>
            <a:schemeClr val="tx1"/>
          </a:solidFill>
          <a:latin typeface="+mn-lt"/>
          <a:ea typeface="+mn-ea"/>
          <a:cs typeface="+mn-cs"/>
        </a:defRPr>
      </a:lvl8pPr>
      <a:lvl9pPr marL="27901057" algn="l" defTabSz="6975263" rtl="0" eaLnBrk="1" latinLnBrk="0" hangingPunct="1">
        <a:defRPr sz="137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343EF4B3-D459-4158-F499-93D7865E9432}"/>
              </a:ext>
            </a:extLst>
          </p:cNvPr>
          <p:cNvSpPr/>
          <p:nvPr/>
        </p:nvSpPr>
        <p:spPr>
          <a:xfrm>
            <a:off x="0" y="1"/>
            <a:ext cx="51206400" cy="4704584"/>
          </a:xfrm>
          <a:prstGeom prst="rect">
            <a:avLst/>
          </a:prstGeom>
          <a:solidFill>
            <a:srgbClr val="4472C4">
              <a:lumMod val="75000"/>
            </a:srgbClr>
          </a:solidFill>
          <a:ln w="25400" cap="flat" cmpd="sng" algn="ctr">
            <a:solidFill>
              <a:srgbClr val="5B9BD5">
                <a:shade val="15000"/>
              </a:srgbClr>
            </a:solidFill>
            <a:prstDash val="solid"/>
          </a:ln>
          <a:effectLst/>
        </p:spPr>
        <p:txBody>
          <a:bodyPr rtlCol="0" anchor="ctr"/>
          <a:lstStyle/>
          <a:p>
            <a:pPr algn="ctr" defTabSz="7262973">
              <a:defRPr/>
            </a:pPr>
            <a:endParaRPr lang="zh-CN" altLang="en-US" sz="14341" kern="0">
              <a:solidFill>
                <a:prstClr val="white"/>
              </a:solidFill>
              <a:latin typeface="Calibri"/>
              <a:ea typeface="宋体" panose="02010600030101010101" pitchFamily="2" charset="-122"/>
            </a:endParaRPr>
          </a:p>
        </p:txBody>
      </p:sp>
      <p:sp>
        <p:nvSpPr>
          <p:cNvPr id="35" name="Text Placeholder 292">
            <a:extLst>
              <a:ext uri="{FF2B5EF4-FFF2-40B4-BE49-F238E27FC236}">
                <a16:creationId xmlns:a16="http://schemas.microsoft.com/office/drawing/2014/main" id="{897E0CEA-C4A3-FDEC-D5DD-DC7523BCC78C}"/>
              </a:ext>
            </a:extLst>
          </p:cNvPr>
          <p:cNvSpPr txBox="1">
            <a:spLocks/>
          </p:cNvSpPr>
          <p:nvPr/>
        </p:nvSpPr>
        <p:spPr>
          <a:xfrm>
            <a:off x="6955487" y="3835231"/>
            <a:ext cx="37295422" cy="994045"/>
          </a:xfrm>
          <a:prstGeom prst="rect">
            <a:avLst/>
          </a:prstGeom>
        </p:spPr>
        <p:txBody>
          <a:bodyPr>
            <a:normAutofit/>
          </a:bodyPr>
          <a:lstStyle>
            <a:lvl1pPr marL="0" indent="0" algn="ctr" defTabSz="4168665" rtl="0" eaLnBrk="1" latinLnBrk="0" hangingPunct="1">
              <a:spcBef>
                <a:spcPct val="20000"/>
              </a:spcBef>
              <a:buFontTx/>
              <a:buNone/>
              <a:defRPr sz="6104" kern="1200">
                <a:solidFill>
                  <a:schemeClr val="accent5">
                    <a:lumMod val="50000"/>
                  </a:schemeClr>
                </a:solidFill>
                <a:latin typeface="+mj-lt"/>
                <a:ea typeface="+mn-ea"/>
                <a:cs typeface="+mn-cs"/>
              </a:defRPr>
            </a:lvl1pPr>
            <a:lvl2pPr marL="3387040" indent="-1302707" algn="l" defTabSz="4168665" rtl="0" eaLnBrk="1" latinLnBrk="0" hangingPunct="1">
              <a:spcBef>
                <a:spcPct val="20000"/>
              </a:spcBef>
              <a:buFontTx/>
              <a:buNone/>
              <a:defRPr sz="6659" kern="1200">
                <a:solidFill>
                  <a:schemeClr val="tx1"/>
                </a:solidFill>
                <a:latin typeface="+mn-lt"/>
                <a:ea typeface="+mn-ea"/>
                <a:cs typeface="+mn-cs"/>
              </a:defRPr>
            </a:lvl2pPr>
            <a:lvl3pPr marL="5210833" indent="-1042167" algn="l" defTabSz="4168665" rtl="0" eaLnBrk="1" latinLnBrk="0" hangingPunct="1">
              <a:spcBef>
                <a:spcPct val="20000"/>
              </a:spcBef>
              <a:buFontTx/>
              <a:buNone/>
              <a:defRPr sz="6659" kern="1200">
                <a:solidFill>
                  <a:schemeClr val="tx1"/>
                </a:solidFill>
                <a:latin typeface="+mn-lt"/>
                <a:ea typeface="+mn-ea"/>
                <a:cs typeface="+mn-cs"/>
              </a:defRPr>
            </a:lvl3pPr>
            <a:lvl4pPr marL="7295165" indent="-1042167" algn="l" defTabSz="4168665" rtl="0" eaLnBrk="1" latinLnBrk="0" hangingPunct="1">
              <a:spcBef>
                <a:spcPct val="20000"/>
              </a:spcBef>
              <a:buFontTx/>
              <a:buNone/>
              <a:defRPr sz="6659" kern="1200">
                <a:solidFill>
                  <a:schemeClr val="tx1"/>
                </a:solidFill>
                <a:latin typeface="+mn-lt"/>
                <a:ea typeface="+mn-ea"/>
                <a:cs typeface="+mn-cs"/>
              </a:defRPr>
            </a:lvl4pPr>
            <a:lvl5pPr marL="9379496" indent="-1042167" algn="l" defTabSz="4168665" rtl="0" eaLnBrk="1" latinLnBrk="0" hangingPunct="1">
              <a:spcBef>
                <a:spcPct val="20000"/>
              </a:spcBef>
              <a:buFontTx/>
              <a:buNone/>
              <a:defRPr sz="6659"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6975263">
              <a:defRPr/>
            </a:pPr>
            <a:r>
              <a:rPr lang="en-US" sz="3200" baseline="30000" dirty="0">
                <a:solidFill>
                  <a:sysClr val="window" lastClr="FFFFFF">
                    <a:lumMod val="95000"/>
                  </a:sysClr>
                </a:solidFill>
                <a:latin typeface="Calibri"/>
              </a:rPr>
              <a:t>1 School of International Pharmaceutical Business, China Pharmaceutical University, Nanjing, China</a:t>
            </a:r>
          </a:p>
          <a:p>
            <a:pPr defTabSz="6975263">
              <a:defRPr/>
            </a:pPr>
            <a:r>
              <a:rPr lang="en-US" sz="3200" baseline="30000" dirty="0">
                <a:solidFill>
                  <a:sysClr val="window" lastClr="FFFFFF">
                    <a:lumMod val="95000"/>
                  </a:sysClr>
                </a:solidFill>
                <a:latin typeface="Calibri"/>
              </a:rPr>
              <a:t>2 Centre for Evidence-based Chinese Medicine, Beijing University of Chinese Medicine, Beijing, China</a:t>
            </a:r>
          </a:p>
          <a:p>
            <a:pPr defTabSz="6975263">
              <a:defRPr/>
            </a:pPr>
            <a:endParaRPr lang="en-US" sz="3200" dirty="0">
              <a:solidFill>
                <a:sysClr val="window" lastClr="FFFFFF">
                  <a:lumMod val="95000"/>
                </a:sysClr>
              </a:solidFill>
              <a:latin typeface="Calibri"/>
            </a:endParaRPr>
          </a:p>
          <a:p>
            <a:pPr defTabSz="6975263">
              <a:defRPr/>
            </a:pPr>
            <a:endParaRPr lang="en-US" sz="3200" dirty="0">
              <a:solidFill>
                <a:sysClr val="window" lastClr="FFFFFF">
                  <a:lumMod val="95000"/>
                </a:sysClr>
              </a:solidFill>
              <a:latin typeface="Calibri"/>
            </a:endParaRPr>
          </a:p>
          <a:p>
            <a:pPr defTabSz="6975263">
              <a:defRPr/>
            </a:pPr>
            <a:endParaRPr lang="en-US" sz="3200" dirty="0">
              <a:solidFill>
                <a:sysClr val="window" lastClr="FFFFFF">
                  <a:lumMod val="95000"/>
                </a:sysClr>
              </a:solidFill>
              <a:latin typeface="Calibri"/>
            </a:endParaRPr>
          </a:p>
        </p:txBody>
      </p:sp>
      <p:sp>
        <p:nvSpPr>
          <p:cNvPr id="36" name="Text Placeholder 293">
            <a:extLst>
              <a:ext uri="{FF2B5EF4-FFF2-40B4-BE49-F238E27FC236}">
                <a16:creationId xmlns:a16="http://schemas.microsoft.com/office/drawing/2014/main" id="{8C146B5D-D286-482A-2C08-308677E32367}"/>
              </a:ext>
            </a:extLst>
          </p:cNvPr>
          <p:cNvSpPr txBox="1">
            <a:spLocks/>
          </p:cNvSpPr>
          <p:nvPr/>
        </p:nvSpPr>
        <p:spPr>
          <a:xfrm>
            <a:off x="5302227" y="2785404"/>
            <a:ext cx="40601943" cy="994044"/>
          </a:xfrm>
          <a:prstGeom prst="rect">
            <a:avLst/>
          </a:prstGeom>
        </p:spPr>
        <p:txBody>
          <a:bodyPr anchor="t" anchorCtr="1">
            <a:normAutofit/>
          </a:bodyPr>
          <a:lstStyle>
            <a:lvl1pPr marL="0" indent="0" algn="ctr" defTabSz="4168665" rtl="0" eaLnBrk="1" latinLnBrk="0" hangingPunct="1">
              <a:spcBef>
                <a:spcPct val="20000"/>
              </a:spcBef>
              <a:buFontTx/>
              <a:buNone/>
              <a:defRPr sz="8878" kern="1200">
                <a:solidFill>
                  <a:schemeClr val="accent5">
                    <a:lumMod val="50000"/>
                  </a:schemeClr>
                </a:solidFill>
                <a:latin typeface="+mj-lt"/>
                <a:ea typeface="+mn-ea"/>
                <a:cs typeface="+mn-cs"/>
              </a:defRPr>
            </a:lvl1pPr>
            <a:lvl2pPr marL="3387040" indent="-1302707" algn="l" defTabSz="4168665" rtl="0" eaLnBrk="1" latinLnBrk="0" hangingPunct="1">
              <a:spcBef>
                <a:spcPct val="20000"/>
              </a:spcBef>
              <a:buFontTx/>
              <a:buNone/>
              <a:defRPr sz="6659" kern="1200">
                <a:solidFill>
                  <a:schemeClr val="tx1"/>
                </a:solidFill>
                <a:latin typeface="+mn-lt"/>
                <a:ea typeface="+mn-ea"/>
                <a:cs typeface="+mn-cs"/>
              </a:defRPr>
            </a:lvl2pPr>
            <a:lvl3pPr marL="5210833" indent="-1042167" algn="l" defTabSz="4168665" rtl="0" eaLnBrk="1" latinLnBrk="0" hangingPunct="1">
              <a:spcBef>
                <a:spcPct val="20000"/>
              </a:spcBef>
              <a:buFontTx/>
              <a:buNone/>
              <a:defRPr sz="6659" kern="1200">
                <a:solidFill>
                  <a:schemeClr val="tx1"/>
                </a:solidFill>
                <a:latin typeface="+mn-lt"/>
                <a:ea typeface="+mn-ea"/>
                <a:cs typeface="+mn-cs"/>
              </a:defRPr>
            </a:lvl3pPr>
            <a:lvl4pPr marL="7295165" indent="-1042167" algn="l" defTabSz="4168665" rtl="0" eaLnBrk="1" latinLnBrk="0" hangingPunct="1">
              <a:spcBef>
                <a:spcPct val="20000"/>
              </a:spcBef>
              <a:buFontTx/>
              <a:buNone/>
              <a:defRPr sz="6659" kern="1200">
                <a:solidFill>
                  <a:schemeClr val="tx1"/>
                </a:solidFill>
                <a:latin typeface="+mn-lt"/>
                <a:ea typeface="+mn-ea"/>
                <a:cs typeface="+mn-cs"/>
              </a:defRPr>
            </a:lvl4pPr>
            <a:lvl5pPr marL="9379496" indent="-1042167" algn="l" defTabSz="4168665" rtl="0" eaLnBrk="1" latinLnBrk="0" hangingPunct="1">
              <a:spcBef>
                <a:spcPct val="20000"/>
              </a:spcBef>
              <a:buFontTx/>
              <a:buNone/>
              <a:defRPr sz="6659"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6975263">
              <a:spcBef>
                <a:spcPts val="1171"/>
              </a:spcBef>
              <a:defRPr/>
            </a:pPr>
            <a:r>
              <a:rPr lang="en-US" sz="4000" dirty="0">
                <a:solidFill>
                  <a:sysClr val="window" lastClr="FFFFFF">
                    <a:lumMod val="95000"/>
                  </a:sysClr>
                </a:solidFill>
                <a:latin typeface="Calibri"/>
              </a:rPr>
              <a:t>Yan Li </a:t>
            </a:r>
            <a:r>
              <a:rPr lang="en-US" sz="4000" baseline="30000" dirty="0">
                <a:solidFill>
                  <a:sysClr val="window" lastClr="FFFFFF">
                    <a:lumMod val="95000"/>
                  </a:sysClr>
                </a:solidFill>
                <a:latin typeface="Calibri"/>
              </a:rPr>
              <a:t>1</a:t>
            </a:r>
            <a:r>
              <a:rPr lang="en-US" sz="4000" dirty="0">
                <a:solidFill>
                  <a:sysClr val="window" lastClr="FFFFFF">
                    <a:lumMod val="95000"/>
                  </a:sysClr>
                </a:solidFill>
                <a:latin typeface="Calibri"/>
              </a:rPr>
              <a:t>; </a:t>
            </a:r>
            <a:r>
              <a:rPr lang="en-US" sz="4000" dirty="0" err="1">
                <a:solidFill>
                  <a:sysClr val="window" lastClr="FFFFFF">
                    <a:lumMod val="95000"/>
                  </a:sysClr>
                </a:solidFill>
                <a:latin typeface="Calibri"/>
              </a:rPr>
              <a:t>Yanqiu</a:t>
            </a:r>
            <a:r>
              <a:rPr lang="en-US" sz="4000" dirty="0">
                <a:solidFill>
                  <a:sysClr val="window" lastClr="FFFFFF">
                    <a:lumMod val="95000"/>
                  </a:sysClr>
                </a:solidFill>
                <a:latin typeface="Calibri"/>
              </a:rPr>
              <a:t> Chen </a:t>
            </a:r>
            <a:r>
              <a:rPr lang="en-US" sz="4000" baseline="30000" dirty="0">
                <a:solidFill>
                  <a:sysClr val="window" lastClr="FFFFFF">
                    <a:lumMod val="95000"/>
                  </a:sysClr>
                </a:solidFill>
                <a:latin typeface="Calibri"/>
              </a:rPr>
              <a:t>1</a:t>
            </a:r>
            <a:r>
              <a:rPr lang="en-US" sz="4000" dirty="0">
                <a:solidFill>
                  <a:sysClr val="window" lastClr="FFFFFF">
                    <a:lumMod val="95000"/>
                  </a:sysClr>
                </a:solidFill>
                <a:latin typeface="Calibri"/>
              </a:rPr>
              <a:t>; </a:t>
            </a:r>
            <a:r>
              <a:rPr lang="en-US" sz="4000" dirty="0" err="1">
                <a:solidFill>
                  <a:sysClr val="window" lastClr="FFFFFF">
                    <a:lumMod val="95000"/>
                  </a:sysClr>
                </a:solidFill>
                <a:latin typeface="Calibri"/>
              </a:rPr>
              <a:t>Jize</a:t>
            </a:r>
            <a:r>
              <a:rPr lang="en-US" sz="4000" dirty="0">
                <a:solidFill>
                  <a:sysClr val="window" lastClr="FFFFFF">
                    <a:lumMod val="95000"/>
                  </a:sysClr>
                </a:solidFill>
                <a:latin typeface="Calibri"/>
              </a:rPr>
              <a:t> Sun </a:t>
            </a:r>
            <a:r>
              <a:rPr lang="en-US" sz="4000" baseline="30000" dirty="0">
                <a:solidFill>
                  <a:sysClr val="window" lastClr="FFFFFF">
                    <a:lumMod val="95000"/>
                  </a:sysClr>
                </a:solidFill>
                <a:latin typeface="Calibri"/>
              </a:rPr>
              <a:t>1</a:t>
            </a:r>
            <a:r>
              <a:rPr lang="en-US" sz="4000" dirty="0">
                <a:solidFill>
                  <a:sysClr val="window" lastClr="FFFFFF">
                    <a:lumMod val="95000"/>
                  </a:sysClr>
                </a:solidFill>
                <a:latin typeface="Calibri"/>
              </a:rPr>
              <a:t>; Mingyu Jiang </a:t>
            </a:r>
            <a:r>
              <a:rPr lang="en-US" sz="4000" baseline="30000" dirty="0">
                <a:solidFill>
                  <a:sysClr val="window" lastClr="FFFFFF">
                    <a:lumMod val="95000"/>
                  </a:sysClr>
                </a:solidFill>
                <a:latin typeface="Calibri"/>
              </a:rPr>
              <a:t>1</a:t>
            </a:r>
            <a:r>
              <a:rPr lang="en-US" sz="4000" dirty="0">
                <a:solidFill>
                  <a:sysClr val="window" lastClr="FFFFFF">
                    <a:lumMod val="95000"/>
                  </a:sysClr>
                </a:solidFill>
                <a:latin typeface="Calibri"/>
              </a:rPr>
              <a:t>; </a:t>
            </a:r>
            <a:r>
              <a:rPr lang="en-US" sz="4000" dirty="0" err="1">
                <a:solidFill>
                  <a:sysClr val="window" lastClr="FFFFFF">
                    <a:lumMod val="95000"/>
                  </a:sysClr>
                </a:solidFill>
                <a:latin typeface="Calibri"/>
              </a:rPr>
              <a:t>Aixia</a:t>
            </a:r>
            <a:r>
              <a:rPr lang="en-US" sz="4000" dirty="0">
                <a:solidFill>
                  <a:sysClr val="window" lastClr="FFFFFF">
                    <a:lumMod val="95000"/>
                  </a:sysClr>
                </a:solidFill>
                <a:latin typeface="Calibri"/>
              </a:rPr>
              <a:t> Ma </a:t>
            </a:r>
            <a:r>
              <a:rPr lang="en-US" sz="4000" baseline="30000" dirty="0">
                <a:solidFill>
                  <a:sysClr val="window" lastClr="FFFFFF">
                    <a:lumMod val="95000"/>
                  </a:sysClr>
                </a:solidFill>
                <a:latin typeface="Calibri"/>
              </a:rPr>
              <a:t>1</a:t>
            </a:r>
            <a:r>
              <a:rPr lang="en-US" sz="4000" dirty="0">
                <a:solidFill>
                  <a:sysClr val="window" lastClr="FFFFFF">
                    <a:lumMod val="95000"/>
                  </a:sysClr>
                </a:solidFill>
                <a:latin typeface="Calibri"/>
              </a:rPr>
              <a:t>; </a:t>
            </a:r>
            <a:r>
              <a:rPr lang="en-US" sz="4000" dirty="0" err="1">
                <a:solidFill>
                  <a:sysClr val="window" lastClr="FFFFFF">
                    <a:lumMod val="95000"/>
                  </a:sysClr>
                </a:solidFill>
                <a:latin typeface="Calibri"/>
              </a:rPr>
              <a:t>Xuejing</a:t>
            </a:r>
            <a:r>
              <a:rPr lang="en-US" sz="4000" dirty="0">
                <a:solidFill>
                  <a:sysClr val="window" lastClr="FFFFFF">
                    <a:lumMod val="95000"/>
                  </a:sysClr>
                </a:solidFill>
                <a:latin typeface="Calibri"/>
              </a:rPr>
              <a:t> Jin </a:t>
            </a:r>
            <a:r>
              <a:rPr lang="en-US" sz="4000" baseline="30000" dirty="0">
                <a:solidFill>
                  <a:sysClr val="window" lastClr="FFFFFF">
                    <a:lumMod val="95000"/>
                  </a:sysClr>
                </a:solidFill>
                <a:latin typeface="Calibri"/>
              </a:rPr>
              <a:t>2*</a:t>
            </a:r>
            <a:r>
              <a:rPr lang="en-US" sz="4000" dirty="0">
                <a:solidFill>
                  <a:sysClr val="window" lastClr="FFFFFF">
                    <a:lumMod val="95000"/>
                  </a:sysClr>
                </a:solidFill>
                <a:latin typeface="Calibri"/>
              </a:rPr>
              <a:t>; </a:t>
            </a:r>
            <a:r>
              <a:rPr lang="en-US" sz="4000" dirty="0" err="1">
                <a:solidFill>
                  <a:sysClr val="window" lastClr="FFFFFF">
                    <a:lumMod val="95000"/>
                  </a:sysClr>
                </a:solidFill>
                <a:latin typeface="Calibri"/>
              </a:rPr>
              <a:t>Pingyu</a:t>
            </a:r>
            <a:r>
              <a:rPr lang="en-US" sz="4000" dirty="0">
                <a:solidFill>
                  <a:sysClr val="window" lastClr="FFFFFF">
                    <a:lumMod val="95000"/>
                  </a:sysClr>
                </a:solidFill>
                <a:latin typeface="Calibri"/>
              </a:rPr>
              <a:t> Chen </a:t>
            </a:r>
            <a:r>
              <a:rPr lang="en-US" sz="4000" baseline="30000" dirty="0">
                <a:solidFill>
                  <a:sysClr val="window" lastClr="FFFFFF">
                    <a:lumMod val="95000"/>
                  </a:sysClr>
                </a:solidFill>
                <a:latin typeface="Calibri"/>
              </a:rPr>
              <a:t>1*</a:t>
            </a:r>
            <a:endParaRPr lang="en-US" sz="4000" u="sng" baseline="30000" dirty="0">
              <a:solidFill>
                <a:sysClr val="window" lastClr="FFFFFF">
                  <a:lumMod val="95000"/>
                </a:sysClr>
              </a:solidFill>
              <a:latin typeface="Calibri"/>
            </a:endParaRPr>
          </a:p>
        </p:txBody>
      </p:sp>
      <p:sp>
        <p:nvSpPr>
          <p:cNvPr id="37" name="Text Placeholder 294">
            <a:extLst>
              <a:ext uri="{FF2B5EF4-FFF2-40B4-BE49-F238E27FC236}">
                <a16:creationId xmlns:a16="http://schemas.microsoft.com/office/drawing/2014/main" id="{60CCC16F-4ACB-442E-25B5-10EB9AA33A0F}"/>
              </a:ext>
            </a:extLst>
          </p:cNvPr>
          <p:cNvSpPr txBox="1">
            <a:spLocks/>
          </p:cNvSpPr>
          <p:nvPr/>
        </p:nvSpPr>
        <p:spPr>
          <a:xfrm>
            <a:off x="0" y="374138"/>
            <a:ext cx="51206400" cy="3126166"/>
          </a:xfrm>
          <a:prstGeom prst="rect">
            <a:avLst/>
          </a:prstGeom>
        </p:spPr>
        <p:txBody>
          <a:bodyPr anchor="t" anchorCtr="1">
            <a:normAutofit/>
          </a:bodyPr>
          <a:lstStyle>
            <a:lvl1pPr marL="0" indent="0" algn="ctr" defTabSz="4168665" rtl="0" eaLnBrk="1" latinLnBrk="0" hangingPunct="1">
              <a:spcBef>
                <a:spcPct val="20000"/>
              </a:spcBef>
              <a:buFontTx/>
              <a:buNone/>
              <a:defRPr sz="12762" b="1" kern="1200">
                <a:solidFill>
                  <a:schemeClr val="accent5">
                    <a:lumMod val="50000"/>
                  </a:schemeClr>
                </a:solidFill>
                <a:latin typeface="+mj-lt"/>
                <a:ea typeface="+mn-ea"/>
                <a:cs typeface="+mn-cs"/>
              </a:defRPr>
            </a:lvl1pPr>
            <a:lvl2pPr marL="3387040" indent="-1302707" algn="l" defTabSz="4168665" rtl="0" eaLnBrk="1" latinLnBrk="0" hangingPunct="1">
              <a:spcBef>
                <a:spcPct val="20000"/>
              </a:spcBef>
              <a:buFontTx/>
              <a:buNone/>
              <a:defRPr sz="6659" kern="1200">
                <a:solidFill>
                  <a:schemeClr val="tx1"/>
                </a:solidFill>
                <a:latin typeface="+mn-lt"/>
                <a:ea typeface="+mn-ea"/>
                <a:cs typeface="+mn-cs"/>
              </a:defRPr>
            </a:lvl2pPr>
            <a:lvl3pPr marL="5210833" indent="-1042167" algn="l" defTabSz="4168665" rtl="0" eaLnBrk="1" latinLnBrk="0" hangingPunct="1">
              <a:spcBef>
                <a:spcPct val="20000"/>
              </a:spcBef>
              <a:buFontTx/>
              <a:buNone/>
              <a:defRPr sz="6659" kern="1200">
                <a:solidFill>
                  <a:schemeClr val="tx1"/>
                </a:solidFill>
                <a:latin typeface="+mn-lt"/>
                <a:ea typeface="+mn-ea"/>
                <a:cs typeface="+mn-cs"/>
              </a:defRPr>
            </a:lvl3pPr>
            <a:lvl4pPr marL="7295165" indent="-1042167" algn="l" defTabSz="4168665" rtl="0" eaLnBrk="1" latinLnBrk="0" hangingPunct="1">
              <a:spcBef>
                <a:spcPct val="20000"/>
              </a:spcBef>
              <a:buFontTx/>
              <a:buNone/>
              <a:defRPr sz="6659" kern="1200">
                <a:solidFill>
                  <a:schemeClr val="tx1"/>
                </a:solidFill>
                <a:latin typeface="+mn-lt"/>
                <a:ea typeface="+mn-ea"/>
                <a:cs typeface="+mn-cs"/>
              </a:defRPr>
            </a:lvl4pPr>
            <a:lvl5pPr marL="9379496" indent="-1042167" algn="l" defTabSz="4168665" rtl="0" eaLnBrk="1" latinLnBrk="0" hangingPunct="1">
              <a:spcBef>
                <a:spcPct val="20000"/>
              </a:spcBef>
              <a:buFontTx/>
              <a:buNone/>
              <a:defRPr sz="6659"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defTabSz="6975263">
              <a:defRPr/>
            </a:pPr>
            <a:r>
              <a:rPr lang="en-US" sz="6600" dirty="0">
                <a:solidFill>
                  <a:sysClr val="window" lastClr="FFFFFF">
                    <a:lumMod val="95000"/>
                  </a:sysClr>
                </a:solidFill>
                <a:latin typeface="Calibri"/>
              </a:rPr>
              <a:t>Are Children's Self-reports </a:t>
            </a:r>
            <a:r>
              <a:rPr lang="en-US" altLang="zh-CN" sz="6600" dirty="0">
                <a:solidFill>
                  <a:sysClr val="window" lastClr="FFFFFF">
                    <a:lumMod val="95000"/>
                  </a:sysClr>
                </a:solidFill>
                <a:latin typeface="Calibri"/>
              </a:rPr>
              <a:t>a</a:t>
            </a:r>
            <a:r>
              <a:rPr lang="en-US" sz="6600" dirty="0">
                <a:solidFill>
                  <a:sysClr val="window" lastClr="FFFFFF">
                    <a:lumMod val="95000"/>
                  </a:sysClr>
                </a:solidFill>
                <a:latin typeface="Calibri"/>
              </a:rPr>
              <a:t>nd Proxy-reports </a:t>
            </a:r>
            <a:r>
              <a:rPr lang="en-US" altLang="zh-CN" sz="6600" dirty="0">
                <a:solidFill>
                  <a:sysClr val="window" lastClr="FFFFFF">
                    <a:lumMod val="95000"/>
                  </a:sysClr>
                </a:solidFill>
                <a:latin typeface="Calibri"/>
              </a:rPr>
              <a:t>o</a:t>
            </a:r>
            <a:r>
              <a:rPr lang="en-US" sz="6600" dirty="0">
                <a:solidFill>
                  <a:sysClr val="window" lastClr="FFFFFF">
                    <a:lumMod val="95000"/>
                  </a:sysClr>
                </a:solidFill>
                <a:latin typeface="Calibri"/>
              </a:rPr>
              <a:t>f Health Utility Agreed? A School-based Study </a:t>
            </a:r>
            <a:r>
              <a:rPr lang="en-US" altLang="zh-CN" sz="6600" dirty="0">
                <a:solidFill>
                  <a:sysClr val="window" lastClr="FFFFFF">
                    <a:lumMod val="95000"/>
                  </a:sysClr>
                </a:solidFill>
                <a:latin typeface="Calibri"/>
              </a:rPr>
              <a:t>i</a:t>
            </a:r>
            <a:r>
              <a:rPr lang="en-US" sz="6600" dirty="0">
                <a:solidFill>
                  <a:sysClr val="window" lastClr="FFFFFF">
                    <a:lumMod val="95000"/>
                  </a:sysClr>
                </a:solidFill>
                <a:latin typeface="Calibri"/>
              </a:rPr>
              <a:t>n China </a:t>
            </a:r>
          </a:p>
          <a:p>
            <a:pPr defTabSz="6975263">
              <a:defRPr/>
            </a:pPr>
            <a:r>
              <a:rPr lang="en-US" sz="6600" dirty="0">
                <a:solidFill>
                  <a:sysClr val="window" lastClr="FFFFFF">
                    <a:lumMod val="95000"/>
                  </a:sysClr>
                </a:solidFill>
                <a:latin typeface="Calibri"/>
              </a:rPr>
              <a:t>Using </a:t>
            </a:r>
            <a:r>
              <a:rPr lang="en-US" altLang="zh-CN" sz="6600" dirty="0">
                <a:solidFill>
                  <a:sysClr val="window" lastClr="FFFFFF">
                    <a:lumMod val="95000"/>
                  </a:sysClr>
                </a:solidFill>
                <a:latin typeface="Calibri"/>
              </a:rPr>
              <a:t>t</a:t>
            </a:r>
            <a:r>
              <a:rPr lang="en-US" sz="6600" dirty="0">
                <a:solidFill>
                  <a:sysClr val="window" lastClr="FFFFFF">
                    <a:lumMod val="95000"/>
                  </a:sysClr>
                </a:solidFill>
                <a:latin typeface="Calibri"/>
              </a:rPr>
              <a:t>he EQ-5D-Y </a:t>
            </a:r>
            <a:r>
              <a:rPr lang="en-US" altLang="zh-CN" sz="6600" dirty="0">
                <a:solidFill>
                  <a:sysClr val="window" lastClr="FFFFFF">
                    <a:lumMod val="95000"/>
                  </a:sysClr>
                </a:solidFill>
                <a:latin typeface="Calibri"/>
              </a:rPr>
              <a:t>a</a:t>
            </a:r>
            <a:r>
              <a:rPr lang="en-US" sz="6600" dirty="0">
                <a:solidFill>
                  <a:sysClr val="window" lastClr="FFFFFF">
                    <a:lumMod val="95000"/>
                  </a:sysClr>
                </a:solidFill>
                <a:latin typeface="Calibri"/>
              </a:rPr>
              <a:t>nd CHU-9D</a:t>
            </a:r>
          </a:p>
        </p:txBody>
      </p:sp>
      <p:sp>
        <p:nvSpPr>
          <p:cNvPr id="38" name="矩形 37">
            <a:extLst>
              <a:ext uri="{FF2B5EF4-FFF2-40B4-BE49-F238E27FC236}">
                <a16:creationId xmlns:a16="http://schemas.microsoft.com/office/drawing/2014/main" id="{5DD6FD3F-93CC-D98E-D0BA-6D6FDBCE59C5}"/>
              </a:ext>
            </a:extLst>
          </p:cNvPr>
          <p:cNvSpPr/>
          <p:nvPr/>
        </p:nvSpPr>
        <p:spPr>
          <a:xfrm>
            <a:off x="6" y="4731752"/>
            <a:ext cx="51264000" cy="128045"/>
          </a:xfrm>
          <a:prstGeom prst="rect">
            <a:avLst/>
          </a:prstGeom>
          <a:solidFill>
            <a:srgbClr val="FFC000"/>
          </a:solidFill>
          <a:ln w="25400" cap="flat" cmpd="sng" algn="ctr">
            <a:noFill/>
            <a:prstDash val="solid"/>
          </a:ln>
          <a:effectLst/>
        </p:spPr>
        <p:txBody>
          <a:bodyPr rtlCol="0" anchor="ctr"/>
          <a:lstStyle/>
          <a:p>
            <a:pPr algn="ctr" defTabSz="7262973">
              <a:defRPr/>
            </a:pPr>
            <a:endParaRPr lang="zh-CN" altLang="en-US" sz="14341" kern="0">
              <a:solidFill>
                <a:prstClr val="white"/>
              </a:solidFill>
              <a:latin typeface="Calibri"/>
              <a:ea typeface="宋体" panose="02010600030101010101" pitchFamily="2" charset="-122"/>
            </a:endParaRPr>
          </a:p>
        </p:txBody>
      </p:sp>
      <p:pic>
        <p:nvPicPr>
          <p:cNvPr id="40" name="图片 39" descr="新校徽">
            <a:extLst>
              <a:ext uri="{FF2B5EF4-FFF2-40B4-BE49-F238E27FC236}">
                <a16:creationId xmlns:a16="http://schemas.microsoft.com/office/drawing/2014/main" id="{1DEDFE01-984F-86A2-803F-3790BF01B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301" y="413805"/>
            <a:ext cx="3439404" cy="3402826"/>
          </a:xfrm>
          <a:prstGeom prst="rect">
            <a:avLst/>
          </a:prstGeom>
          <a:noFill/>
          <a:ln>
            <a:noFill/>
          </a:ln>
        </p:spPr>
      </p:pic>
      <p:pic>
        <p:nvPicPr>
          <p:cNvPr id="1028" name="Picture 4" descr="北京中醫藥大學_百度百科">
            <a:extLst>
              <a:ext uri="{FF2B5EF4-FFF2-40B4-BE49-F238E27FC236}">
                <a16:creationId xmlns:a16="http://schemas.microsoft.com/office/drawing/2014/main" id="{01548147-59A4-31B9-DEF9-D6D5A788F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4256" y="377227"/>
            <a:ext cx="3439404" cy="3439404"/>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55">
            <a:extLst>
              <a:ext uri="{FF2B5EF4-FFF2-40B4-BE49-F238E27FC236}">
                <a16:creationId xmlns:a16="http://schemas.microsoft.com/office/drawing/2014/main" id="{17BA0DBB-A867-936C-5A48-BDB6F8539080}"/>
              </a:ext>
            </a:extLst>
          </p:cNvPr>
          <p:cNvSpPr txBox="1">
            <a:spLocks/>
          </p:cNvSpPr>
          <p:nvPr/>
        </p:nvSpPr>
        <p:spPr>
          <a:xfrm>
            <a:off x="1291356" y="5083000"/>
            <a:ext cx="14760000" cy="6131260"/>
          </a:xfrm>
          <a:prstGeom prst="rect">
            <a:avLst/>
          </a:prstGeom>
          <a:solidFill>
            <a:sysClr val="window" lastClr="FFFFFF"/>
          </a:solidFill>
        </p:spPr>
        <p:txBody>
          <a:bodyPr wrap="square" lIns="234774" tIns="234774" rIns="234774" bIns="234774">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R="0" lvl="0" algn="just" defTabSz="4168665" rtl="0" eaLnBrk="1" fontAlgn="auto" latinLnBrk="0" hangingPunct="1">
              <a:lnSpc>
                <a:spcPct val="100000"/>
              </a:lnSpc>
              <a:spcBef>
                <a:spcPts val="1200"/>
              </a:spcBef>
              <a:spcAft>
                <a:spcPts val="0"/>
              </a:spcAft>
              <a:buClrTx/>
              <a:buSzTx/>
              <a:tabLst/>
              <a:defRPr/>
            </a:pPr>
            <a:endPar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26000"/>
              </a:lnSpc>
              <a:spcBef>
                <a:spcPts val="1200"/>
              </a:spcBef>
              <a:spcAft>
                <a:spcPts val="0"/>
              </a:spcAft>
              <a:buClrTx/>
              <a:buSzTx/>
              <a:buFont typeface="Arial" pitchFamily="34" charset="0"/>
              <a:buChar char="•"/>
              <a:tabLst/>
              <a:defRPr/>
            </a:pPr>
            <a:r>
              <a:rPr lang="en-US" sz="4000" dirty="0">
                <a:solidFill>
                  <a:sysClr val="windowText" lastClr="000000"/>
                </a:solidFill>
              </a:rPr>
              <a:t>This study investigated </a:t>
            </a:r>
            <a:r>
              <a:rPr lang="en-US" sz="4000" b="1" dirty="0">
                <a:solidFill>
                  <a:srgbClr val="C00000"/>
                </a:solidFill>
              </a:rPr>
              <a:t>a general Chinese child population </a:t>
            </a:r>
            <a:r>
              <a:rPr lang="en-US" sz="4000" dirty="0">
                <a:solidFill>
                  <a:sysClr val="windowText" lastClr="000000"/>
                </a:solidFill>
              </a:rPr>
              <a:t>aged 7-8 years with the EQ-5D-Y and CHU-9D.</a:t>
            </a:r>
          </a:p>
          <a:p>
            <a:pPr marL="457200" marR="0" lvl="0" indent="-457200" algn="just" defTabSz="4168665" rtl="0" eaLnBrk="1" fontAlgn="auto" latinLnBrk="0" hangingPunct="1">
              <a:lnSpc>
                <a:spcPct val="126000"/>
              </a:lnSpc>
              <a:spcBef>
                <a:spcPts val="1200"/>
              </a:spcBef>
              <a:spcAft>
                <a:spcPts val="0"/>
              </a:spcAft>
              <a:buClrTx/>
              <a:buSzTx/>
              <a:buFont typeface="Arial" pitchFamily="34" charset="0"/>
              <a:buChar char="•"/>
              <a:tabLst/>
              <a:defRPr/>
            </a:pPr>
            <a:r>
              <a:rPr lang="en-US" sz="4000" dirty="0">
                <a:solidFill>
                  <a:sysClr val="windowText" lastClr="000000"/>
                </a:solidFill>
              </a:rPr>
              <a:t>T</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 examine the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agreement</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between </a:t>
            </a:r>
            <a:r>
              <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self-reports and proxy-reports a</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cross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various dimensions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and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overall health utility values</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4168665" rtl="0" eaLnBrk="1" fontAlgn="auto" latinLnBrk="0" hangingPunct="1">
              <a:lnSpc>
                <a:spcPct val="126000"/>
              </a:lnSpc>
              <a:spcBef>
                <a:spcPts val="12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To explore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potential factors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that may affect the agreement and utility values.</a:t>
            </a:r>
          </a:p>
        </p:txBody>
      </p:sp>
      <p:sp>
        <p:nvSpPr>
          <p:cNvPr id="20" name="Text Placeholder 247">
            <a:extLst>
              <a:ext uri="{FF2B5EF4-FFF2-40B4-BE49-F238E27FC236}">
                <a16:creationId xmlns:a16="http://schemas.microsoft.com/office/drawing/2014/main" id="{29BD11AF-01BB-747F-3D50-61F8DAF2E1E8}"/>
              </a:ext>
            </a:extLst>
          </p:cNvPr>
          <p:cNvSpPr txBox="1">
            <a:spLocks/>
          </p:cNvSpPr>
          <p:nvPr/>
        </p:nvSpPr>
        <p:spPr>
          <a:xfrm>
            <a:off x="1291356" y="5193669"/>
            <a:ext cx="14760000" cy="800265"/>
          </a:xfrm>
          <a:prstGeom prst="rect">
            <a:avLst/>
          </a:prstGeom>
          <a:solidFill>
            <a:srgbClr val="2F5597"/>
          </a:solidFill>
        </p:spPr>
        <p:txBody>
          <a:bodyPr wrap="square" lIns="93910" tIns="93910" rIns="93910" bIns="93910"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0" marR="0" lvl="0" indent="0" algn="ctr" defTabSz="4168665" rtl="0" eaLnBrk="1" fontAlgn="auto" latinLnBrk="0" hangingPunct="1">
              <a:lnSpc>
                <a:spcPct val="100000"/>
              </a:lnSpc>
              <a:spcBef>
                <a:spcPct val="20000"/>
              </a:spcBef>
              <a:spcAft>
                <a:spcPts val="0"/>
              </a:spcAft>
              <a:buClrTx/>
              <a:buSzTx/>
              <a:buFont typeface="Arial" pitchFamily="34" charset="0"/>
              <a:buNone/>
              <a:tabLst/>
              <a:defRPr/>
            </a:pPr>
            <a:r>
              <a:rPr kumimoji="0" lang="en-US" sz="3792" b="1" i="0" u="sng" strike="noStrike" kern="1200" cap="none" spc="0" normalizeH="0" baseline="0" noProof="0" dirty="0">
                <a:ln>
                  <a:noFill/>
                </a:ln>
                <a:solidFill>
                  <a:sysClr val="window" lastClr="FFFFFF"/>
                </a:solidFill>
                <a:effectLst/>
                <a:uLnTx/>
                <a:uFillTx/>
                <a:latin typeface="Calibri"/>
                <a:ea typeface="+mn-ea"/>
                <a:cs typeface="+mn-cs"/>
              </a:rPr>
              <a:t>OBJECTIVES</a:t>
            </a:r>
          </a:p>
        </p:txBody>
      </p:sp>
      <p:sp>
        <p:nvSpPr>
          <p:cNvPr id="43" name="矩形 42">
            <a:extLst>
              <a:ext uri="{FF2B5EF4-FFF2-40B4-BE49-F238E27FC236}">
                <a16:creationId xmlns:a16="http://schemas.microsoft.com/office/drawing/2014/main" id="{8C3D2C42-A5B5-524A-B04E-AB4D0972EC36}"/>
              </a:ext>
            </a:extLst>
          </p:cNvPr>
          <p:cNvSpPr/>
          <p:nvPr/>
        </p:nvSpPr>
        <p:spPr>
          <a:xfrm flipV="1">
            <a:off x="-83122" y="28486725"/>
            <a:ext cx="51289521" cy="296004"/>
          </a:xfrm>
          <a:prstGeom prst="rect">
            <a:avLst/>
          </a:prstGeom>
          <a:solidFill>
            <a:srgbClr val="4472C4">
              <a:lumMod val="75000"/>
            </a:srgbClr>
          </a:solidFill>
          <a:ln w="25400" cap="flat" cmpd="sng" algn="ctr">
            <a:solidFill>
              <a:srgbClr val="5B9BD5">
                <a:shade val="15000"/>
              </a:srgbClr>
            </a:solidFill>
            <a:prstDash val="solid"/>
          </a:ln>
          <a:effectLst/>
        </p:spPr>
        <p:txBody>
          <a:bodyPr rtlCol="0" anchor="ctr"/>
          <a:lstStyle/>
          <a:p>
            <a:pPr algn="ctr" defTabSz="7262973">
              <a:defRPr/>
            </a:pPr>
            <a:endParaRPr lang="zh-CN" altLang="en-US" sz="14341" kern="0">
              <a:solidFill>
                <a:prstClr val="white"/>
              </a:solidFill>
              <a:latin typeface="Calibri"/>
              <a:ea typeface="宋体" panose="02010600030101010101" pitchFamily="2" charset="-122"/>
            </a:endParaRPr>
          </a:p>
        </p:txBody>
      </p:sp>
      <p:sp>
        <p:nvSpPr>
          <p:cNvPr id="44" name="矩形 43">
            <a:extLst>
              <a:ext uri="{FF2B5EF4-FFF2-40B4-BE49-F238E27FC236}">
                <a16:creationId xmlns:a16="http://schemas.microsoft.com/office/drawing/2014/main" id="{B3B7D388-FC94-9CC4-C5BC-EF8681549C7D}"/>
              </a:ext>
            </a:extLst>
          </p:cNvPr>
          <p:cNvSpPr/>
          <p:nvPr/>
        </p:nvSpPr>
        <p:spPr>
          <a:xfrm flipV="1">
            <a:off x="-130035" y="28352402"/>
            <a:ext cx="51408000" cy="129600"/>
          </a:xfrm>
          <a:prstGeom prst="rect">
            <a:avLst/>
          </a:prstGeom>
          <a:solidFill>
            <a:srgbClr val="FFC000"/>
          </a:solidFill>
          <a:ln w="25400" cap="flat" cmpd="sng" algn="ctr">
            <a:noFill/>
            <a:prstDash val="solid"/>
          </a:ln>
          <a:effectLst/>
        </p:spPr>
        <p:txBody>
          <a:bodyPr rtlCol="0" anchor="ctr"/>
          <a:lstStyle/>
          <a:p>
            <a:pPr algn="ctr" defTabSz="7262973">
              <a:defRPr/>
            </a:pPr>
            <a:endParaRPr lang="zh-CN" altLang="en-US" sz="14341" kern="0">
              <a:solidFill>
                <a:prstClr val="white"/>
              </a:solidFill>
              <a:latin typeface="Calibri"/>
              <a:ea typeface="宋体" panose="02010600030101010101" pitchFamily="2" charset="-122"/>
            </a:endParaRPr>
          </a:p>
        </p:txBody>
      </p:sp>
      <p:sp>
        <p:nvSpPr>
          <p:cNvPr id="45" name="Text Placeholder 249">
            <a:extLst>
              <a:ext uri="{FF2B5EF4-FFF2-40B4-BE49-F238E27FC236}">
                <a16:creationId xmlns:a16="http://schemas.microsoft.com/office/drawing/2014/main" id="{DBBA59EB-5DB7-81E4-C315-14071B11EDF2}"/>
              </a:ext>
            </a:extLst>
          </p:cNvPr>
          <p:cNvSpPr txBox="1">
            <a:spLocks/>
          </p:cNvSpPr>
          <p:nvPr/>
        </p:nvSpPr>
        <p:spPr>
          <a:xfrm>
            <a:off x="1291356" y="11188438"/>
            <a:ext cx="14760000" cy="14405832"/>
          </a:xfrm>
          <a:prstGeom prst="rect">
            <a:avLst/>
          </a:prstGeom>
          <a:solidFill>
            <a:sysClr val="window" lastClr="FFFFFF"/>
          </a:solidFill>
        </p:spPr>
        <p:txBody>
          <a:bodyPr wrap="square" lIns="234774" tIns="234774" rIns="234774" bIns="234774">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R="0" lvl="0" algn="just" defTabSz="4168665" rtl="0" eaLnBrk="1" fontAlgn="auto" latinLnBrk="0" hangingPunct="1">
              <a:lnSpc>
                <a:spcPct val="100000"/>
              </a:lnSpc>
              <a:spcBef>
                <a:spcPts val="1200"/>
              </a:spcBef>
              <a:spcAft>
                <a:spcPts val="0"/>
              </a:spcAft>
              <a:buClrTx/>
              <a:buSzTx/>
              <a:tabLst/>
              <a:defRPr/>
            </a:pPr>
            <a:endPar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25000"/>
              </a:lnSpc>
              <a:spcBef>
                <a:spcPts val="1200"/>
              </a:spcBef>
              <a:spcAft>
                <a:spcPts val="0"/>
              </a:spcAft>
              <a:buClrTx/>
              <a:buSzTx/>
              <a:buFont typeface="Arial" pitchFamily="34" charset="0"/>
              <a:buChar char="•"/>
              <a:tabLst/>
              <a:defRPr/>
            </a:pP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Data were collected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from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7-8-year-old</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students in the second grade from four schools in Guangxi and Gui</a:t>
            </a:r>
            <a:r>
              <a:rPr kumimoji="0" lang="en-US" altLang="zh-CN"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zhou</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provinces, China. </a:t>
            </a:r>
          </a:p>
          <a:p>
            <a:pPr marL="457200" marR="0" lvl="0" indent="-457200" algn="just" defTabSz="4168665" rtl="0" eaLnBrk="1" fontAlgn="auto" latinLnBrk="0" hangingPunct="1">
              <a:lnSpc>
                <a:spcPct val="125000"/>
              </a:lnSpc>
              <a:spcBef>
                <a:spcPts val="1200"/>
              </a:spcBef>
              <a:spcAft>
                <a:spcPts val="0"/>
              </a:spcAft>
              <a:buClrTx/>
              <a:buSzTx/>
              <a:buFont typeface="Arial" pitchFamily="34" charset="0"/>
              <a:buChar char="•"/>
              <a:tabLst/>
              <a:defRPr/>
            </a:pP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Children and their proxies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independently completed their respective versions of the questionnaires, including the EQ-5D-Y, the CHU-9D, and other socio-demographic information. </a:t>
            </a:r>
          </a:p>
          <a:p>
            <a:pPr marL="457200" marR="0" lvl="0" indent="-457200" algn="just" defTabSz="4168665" rtl="0" eaLnBrk="1" fontAlgn="auto" latinLnBrk="0" hangingPunct="1">
              <a:lnSpc>
                <a:spcPct val="125000"/>
              </a:lnSpc>
              <a:spcBef>
                <a:spcPts val="1200"/>
              </a:spcBef>
              <a:spcAft>
                <a:spcPts val="0"/>
              </a:spcAft>
              <a:buClrTx/>
              <a:buSzTx/>
              <a:buFont typeface="Arial" pitchFamily="34" charset="0"/>
              <a:buChar char="•"/>
              <a:tabLst/>
              <a:defRPr/>
            </a:pP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agreement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between self-reports and proxy-reports in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various dimensions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was assessed using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agreement rate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and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Adjusted Consistency (AC) value</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just" defTabSz="4168665" rtl="0" eaLnBrk="1" fontAlgn="auto" latinLnBrk="0" hangingPunct="1">
              <a:lnSpc>
                <a:spcPct val="125000"/>
              </a:lnSpc>
              <a:spcBef>
                <a:spcPts val="1200"/>
              </a:spcBef>
              <a:spcAft>
                <a:spcPts val="0"/>
              </a:spcAft>
              <a:buClrTx/>
              <a:buSzTx/>
              <a:buFont typeface="Arial" pitchFamily="34" charset="0"/>
              <a:buChar char="•"/>
              <a:tabLst/>
              <a:defRPr/>
            </a:pP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For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agreement of utility values</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Bland-Altman (BA) plots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were generated,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Intraclass Correlation Coefficient (ICC)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was calculated. </a:t>
            </a:r>
          </a:p>
          <a:p>
            <a:pPr marL="457200" marR="0" lvl="0" indent="-457200" algn="just" defTabSz="4168665" rtl="0" eaLnBrk="1" fontAlgn="auto" latinLnBrk="0" hangingPunct="1">
              <a:lnSpc>
                <a:spcPct val="125000"/>
              </a:lnSpc>
              <a:spcBef>
                <a:spcPts val="1200"/>
              </a:spcBef>
              <a:spcAft>
                <a:spcPts val="0"/>
              </a:spcAft>
              <a:buClrTx/>
              <a:buSzTx/>
              <a:buFont typeface="Arial" pitchFamily="34" charset="0"/>
              <a:buChar char="•"/>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Subgroup analyses of ICC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and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multiple linear regression analysis</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were conducted to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explore factors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influencing the agreement between self-reports and proxy-reports</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algn="ctr">
              <a:lnSpc>
                <a:spcPct val="125000"/>
              </a:lnSpc>
              <a:spcBef>
                <a:spcPts val="2400"/>
              </a:spcBef>
              <a:defRPr/>
            </a:pPr>
            <a:r>
              <a:rPr kumimoji="0" lang="en-US" altLang="zh-CN" sz="3200" b="1" i="0" u="none" strike="noStrike" kern="1200" cap="none" spc="0" normalizeH="0" baseline="0" noProof="0" dirty="0">
                <a:ln>
                  <a:noFill/>
                </a:ln>
                <a:solidFill>
                  <a:srgbClr val="C00000"/>
                </a:solidFill>
                <a:effectLst/>
                <a:uLnTx/>
                <a:uFillTx/>
                <a:latin typeface="Abadi" panose="020B0604020104020204" pitchFamily="34" charset="0"/>
                <a:ea typeface="黑体" panose="02010609060101010101" pitchFamily="49" charset="-122"/>
              </a:rPr>
              <a:t>Table 1 </a:t>
            </a:r>
            <a:r>
              <a:rPr kumimoji="0" lang="en-US" altLang="zh-CN" sz="3200" i="0" u="none" strike="noStrike" kern="1200" cap="none" spc="0" normalizeH="0" baseline="0" noProof="0" dirty="0">
                <a:ln>
                  <a:noFill/>
                </a:ln>
                <a:solidFill>
                  <a:schemeClr val="tx1"/>
                </a:solidFill>
                <a:effectLst/>
                <a:uLnTx/>
                <a:uFillTx/>
                <a:latin typeface="Abadi" panose="020B0604020104020204" pitchFamily="34" charset="0"/>
                <a:ea typeface="黑体" panose="02010609060101010101" pitchFamily="49" charset="-122"/>
              </a:rPr>
              <a:t>Results of utility values (n=369)</a:t>
            </a:r>
          </a:p>
          <a:p>
            <a:pPr marL="457200" marR="0" lvl="0" indent="-457200" algn="just" defTabSz="4168665" rtl="0" eaLnBrk="1" fontAlgn="auto" latinLnBrk="0" hangingPunct="1">
              <a:lnSpc>
                <a:spcPct val="125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46" name="Text Placeholder 248">
            <a:extLst>
              <a:ext uri="{FF2B5EF4-FFF2-40B4-BE49-F238E27FC236}">
                <a16:creationId xmlns:a16="http://schemas.microsoft.com/office/drawing/2014/main" id="{352A485F-CF6E-C016-50E8-760492F71AF4}"/>
              </a:ext>
            </a:extLst>
          </p:cNvPr>
          <p:cNvSpPr txBox="1">
            <a:spLocks/>
          </p:cNvSpPr>
          <p:nvPr/>
        </p:nvSpPr>
        <p:spPr>
          <a:xfrm>
            <a:off x="1291356" y="11190469"/>
            <a:ext cx="14760000" cy="800265"/>
          </a:xfrm>
          <a:prstGeom prst="rect">
            <a:avLst/>
          </a:prstGeom>
          <a:solidFill>
            <a:srgbClr val="2F5597"/>
          </a:solidFill>
        </p:spPr>
        <p:txBody>
          <a:bodyPr wrap="square" lIns="93910" tIns="93910" rIns="93910" bIns="93910"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0" marR="0" lvl="0" indent="0" algn="ctr" defTabSz="4168665" rtl="0" eaLnBrk="1" fontAlgn="auto" latinLnBrk="0" hangingPunct="1">
              <a:lnSpc>
                <a:spcPct val="100000"/>
              </a:lnSpc>
              <a:spcBef>
                <a:spcPct val="20000"/>
              </a:spcBef>
              <a:spcAft>
                <a:spcPts val="0"/>
              </a:spcAft>
              <a:buClrTx/>
              <a:buSzTx/>
              <a:buFont typeface="Arial" pitchFamily="34" charset="0"/>
              <a:buNone/>
              <a:tabLst/>
              <a:defRPr/>
            </a:pPr>
            <a:r>
              <a:rPr kumimoji="0" lang="en-US" sz="3792" b="1" i="0" u="sng" strike="noStrike" kern="1200" cap="none" spc="0" normalizeH="0" baseline="0" noProof="0" dirty="0">
                <a:ln>
                  <a:noFill/>
                </a:ln>
                <a:solidFill>
                  <a:sysClr val="window" lastClr="FFFFFF"/>
                </a:solidFill>
                <a:effectLst/>
                <a:uLnTx/>
                <a:uFillTx/>
                <a:latin typeface="Calibri"/>
                <a:ea typeface="+mn-ea"/>
                <a:cs typeface="+mn-cs"/>
              </a:rPr>
              <a:t>M</a:t>
            </a:r>
            <a:r>
              <a:rPr kumimoji="0" lang="en-US" altLang="zh-CN" sz="3792" b="1" i="0" u="sng"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rPr>
              <a:t>ETHODS</a:t>
            </a:r>
            <a:endParaRPr kumimoji="0" lang="en-US" sz="3792" b="1" i="0" u="sng" strike="noStrike" kern="1200" cap="none" spc="0" normalizeH="0" baseline="0" noProof="0" dirty="0">
              <a:ln>
                <a:noFill/>
              </a:ln>
              <a:solidFill>
                <a:sysClr val="window" lastClr="FFFFFF"/>
              </a:solidFill>
              <a:effectLst/>
              <a:uLnTx/>
              <a:uFillTx/>
              <a:latin typeface="Calibri"/>
              <a:ea typeface="+mn-ea"/>
              <a:cs typeface="+mn-cs"/>
            </a:endParaRPr>
          </a:p>
        </p:txBody>
      </p:sp>
      <p:sp>
        <p:nvSpPr>
          <p:cNvPr id="47" name="Text Placeholder 251">
            <a:extLst>
              <a:ext uri="{FF2B5EF4-FFF2-40B4-BE49-F238E27FC236}">
                <a16:creationId xmlns:a16="http://schemas.microsoft.com/office/drawing/2014/main" id="{FE1DA523-0403-722D-C55E-35565AAE5A80}"/>
              </a:ext>
            </a:extLst>
          </p:cNvPr>
          <p:cNvSpPr txBox="1">
            <a:spLocks/>
          </p:cNvSpPr>
          <p:nvPr/>
        </p:nvSpPr>
        <p:spPr>
          <a:xfrm>
            <a:off x="18159349" y="4917837"/>
            <a:ext cx="14760000" cy="23220000"/>
          </a:xfrm>
          <a:prstGeom prst="rect">
            <a:avLst/>
          </a:prstGeom>
          <a:solidFill>
            <a:sysClr val="window" lastClr="FFFFFF"/>
          </a:solidFill>
        </p:spPr>
        <p:txBody>
          <a:bodyPr wrap="square" lIns="234774" tIns="234774" rIns="234774" bIns="234774">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0" marR="0" lvl="0" indent="0" algn="just" defTabSz="4168665" rtl="0" eaLnBrk="1" fontAlgn="auto" latinLnBrk="0" hangingPunct="1">
              <a:lnSpc>
                <a:spcPct val="100000"/>
              </a:lnSpc>
              <a:spcBef>
                <a:spcPts val="1200"/>
              </a:spcBef>
              <a:spcAft>
                <a:spcPts val="0"/>
              </a:spcAft>
              <a:buClrTx/>
              <a:buSzTx/>
              <a:buFont typeface="Arial" pitchFamily="34" charset="0"/>
              <a:buNone/>
              <a:tabLst/>
              <a:defRPr/>
            </a:pPr>
            <a:endParaRPr kumimoji="0" lang="en-US" sz="2589"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168665" rtl="0" eaLnBrk="1" fontAlgn="auto" latinLnBrk="0" hangingPunct="1">
              <a:lnSpc>
                <a:spcPct val="100000"/>
              </a:lnSpc>
              <a:spcBef>
                <a:spcPts val="1200"/>
              </a:spcBef>
              <a:spcAft>
                <a:spcPts val="0"/>
              </a:spcAft>
              <a:buClrTx/>
              <a:buSzTx/>
              <a:buFont typeface="Arial" pitchFamily="34" charset="0"/>
              <a:buNone/>
              <a:tabLst/>
              <a:defRPr/>
            </a:pPr>
            <a:endParaRPr kumimoji="0" lang="en-US" sz="2589"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 total of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369</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pairs of valid questionnaires were collected from both children and proxies. </a:t>
            </a: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Due to the study's focus on a general child population, both EQ-5D-Y and CHU-9D yielded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high utility values. (Table 1)</a:t>
            </a: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agreement rates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and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AC values</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for various dimensions showed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good agreement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between children and proxies for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physical function </a:t>
            </a:r>
            <a:r>
              <a:rPr kumimoji="0" lang="en-US" sz="4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dimensions</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but </a:t>
            </a:r>
            <a:r>
              <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poorer agreement </a:t>
            </a:r>
            <a:r>
              <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for </a:t>
            </a:r>
            <a:r>
              <a:rPr kumimoji="0" lang="en-US" sz="4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more </a:t>
            </a:r>
            <a:r>
              <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subjective social </a:t>
            </a:r>
            <a:r>
              <a:rPr kumimoji="0" lang="en-US" sz="4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and </a:t>
            </a:r>
            <a:r>
              <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psychological function </a:t>
            </a:r>
            <a:r>
              <a:rPr kumimoji="0" lang="en-US" sz="4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dimensions</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lang="en-US" sz="4000" b="1" dirty="0">
                <a:solidFill>
                  <a:srgbClr val="C00000"/>
                </a:solidFill>
              </a:rPr>
              <a:t>(Figure 1 and Table 2)</a:t>
            </a:r>
            <a:endPar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ts val="12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algn="just">
              <a:spcBef>
                <a:spcPts val="1200"/>
              </a:spcBef>
              <a:defRPr/>
            </a:pPr>
            <a:endParaRPr lang="en-US" altLang="zh-CN" sz="4000" dirty="0">
              <a:solidFill>
                <a:sysClr val="windowText" lastClr="000000"/>
              </a:solidFill>
            </a:endParaRPr>
          </a:p>
          <a:p>
            <a:pPr marL="457200" indent="-457200" algn="just">
              <a:spcBef>
                <a:spcPts val="1800"/>
              </a:spcBef>
              <a:buFont typeface="Arial" pitchFamily="34" charset="0"/>
              <a:buChar char="•"/>
              <a:defRPr/>
            </a:pPr>
            <a:r>
              <a:rPr lang="en-US" altLang="zh-CN" sz="4000" dirty="0">
                <a:solidFill>
                  <a:sysClr val="windowText" lastClr="000000"/>
                </a:solidFill>
              </a:rPr>
              <a:t>BA plots demonstrated that both EQ-5D-Y and CHU-9D </a:t>
            </a:r>
            <a:r>
              <a:rPr lang="en-US" altLang="zh-CN" sz="4000" b="1" dirty="0">
                <a:solidFill>
                  <a:sysClr val="windowText" lastClr="000000"/>
                </a:solidFill>
              </a:rPr>
              <a:t>proxy-reports</a:t>
            </a:r>
            <a:r>
              <a:rPr lang="en-US" altLang="zh-CN" sz="4000" dirty="0">
                <a:solidFill>
                  <a:sysClr val="windowText" lastClr="000000"/>
                </a:solidFill>
              </a:rPr>
              <a:t> </a:t>
            </a:r>
            <a:r>
              <a:rPr lang="en-US" altLang="zh-CN" sz="4000" b="1" dirty="0">
                <a:solidFill>
                  <a:srgbClr val="C00000"/>
                </a:solidFill>
              </a:rPr>
              <a:t>significantly overestimated</a:t>
            </a:r>
            <a:r>
              <a:rPr lang="en-US" altLang="zh-CN" sz="4000" dirty="0">
                <a:solidFill>
                  <a:sysClr val="windowText" lastClr="000000"/>
                </a:solidFill>
              </a:rPr>
              <a:t> children's utility values compared to self-reports </a:t>
            </a:r>
            <a:r>
              <a:rPr lang="en-US" altLang="zh-CN" sz="4000" b="1" dirty="0">
                <a:solidFill>
                  <a:srgbClr val="C00000"/>
                </a:solidFill>
              </a:rPr>
              <a:t>(Figure 2). </a:t>
            </a:r>
            <a:r>
              <a:rPr lang="en-US" altLang="zh-CN" sz="4000" dirty="0">
                <a:solidFill>
                  <a:sysClr val="windowText" lastClr="000000"/>
                </a:solidFill>
              </a:rPr>
              <a:t>The ICC values for self-reported and proxy-reported utilities were 0.130 for the EQ-5D-Y and 0.295 for the CHU-9D, indicating </a:t>
            </a:r>
            <a:r>
              <a:rPr lang="en-US" altLang="zh-CN" sz="4000" b="1" dirty="0">
                <a:solidFill>
                  <a:srgbClr val="C00000"/>
                </a:solidFill>
              </a:rPr>
              <a:t>poor agreement</a:t>
            </a:r>
            <a:r>
              <a:rPr lang="en-US" altLang="zh-CN" sz="4000" dirty="0">
                <a:solidFill>
                  <a:sysClr val="windowText" lastClr="000000"/>
                </a:solidFill>
              </a:rPr>
              <a:t>. </a:t>
            </a:r>
          </a:p>
        </p:txBody>
      </p:sp>
      <p:sp>
        <p:nvSpPr>
          <p:cNvPr id="48" name="Text Placeholder 250">
            <a:extLst>
              <a:ext uri="{FF2B5EF4-FFF2-40B4-BE49-F238E27FC236}">
                <a16:creationId xmlns:a16="http://schemas.microsoft.com/office/drawing/2014/main" id="{1FF69E34-C189-F2B8-8D19-DF7B6E99FF06}"/>
              </a:ext>
            </a:extLst>
          </p:cNvPr>
          <p:cNvSpPr txBox="1">
            <a:spLocks/>
          </p:cNvSpPr>
          <p:nvPr/>
        </p:nvSpPr>
        <p:spPr>
          <a:xfrm>
            <a:off x="18134726" y="5193669"/>
            <a:ext cx="14760000" cy="800265"/>
          </a:xfrm>
          <a:prstGeom prst="rect">
            <a:avLst/>
          </a:prstGeom>
          <a:solidFill>
            <a:srgbClr val="2F5597"/>
          </a:solidFill>
        </p:spPr>
        <p:txBody>
          <a:bodyPr wrap="square" lIns="93910" tIns="93910" rIns="93910" bIns="93910"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0" marR="0" lvl="0" indent="0" algn="ctr" defTabSz="4168665" rtl="0" eaLnBrk="1" fontAlgn="auto" latinLnBrk="0" hangingPunct="1">
              <a:lnSpc>
                <a:spcPct val="100000"/>
              </a:lnSpc>
              <a:spcBef>
                <a:spcPct val="20000"/>
              </a:spcBef>
              <a:spcAft>
                <a:spcPts val="0"/>
              </a:spcAft>
              <a:buClrTx/>
              <a:buSzTx/>
              <a:buFont typeface="Arial" pitchFamily="34" charset="0"/>
              <a:buNone/>
              <a:tabLst/>
              <a:defRPr/>
            </a:pPr>
            <a:r>
              <a:rPr kumimoji="0" lang="en-US" sz="3792" b="1" i="0" u="sng" strike="noStrike" kern="1200" cap="none" spc="0" normalizeH="0" baseline="0" noProof="0" dirty="0">
                <a:ln>
                  <a:noFill/>
                </a:ln>
                <a:solidFill>
                  <a:sysClr val="window" lastClr="FFFFFF"/>
                </a:solidFill>
                <a:effectLst/>
                <a:uLnTx/>
                <a:uFillTx/>
                <a:latin typeface="Calibri"/>
                <a:ea typeface="+mn-ea"/>
                <a:cs typeface="+mn-cs"/>
              </a:rPr>
              <a:t>RESULTS</a:t>
            </a:r>
          </a:p>
        </p:txBody>
      </p:sp>
      <p:graphicFrame>
        <p:nvGraphicFramePr>
          <p:cNvPr id="51" name="图表 50">
            <a:extLst>
              <a:ext uri="{FF2B5EF4-FFF2-40B4-BE49-F238E27FC236}">
                <a16:creationId xmlns:a16="http://schemas.microsoft.com/office/drawing/2014/main" id="{C4FDA498-42DE-7AE9-37AD-C5EFADE84DC2}"/>
              </a:ext>
            </a:extLst>
          </p:cNvPr>
          <p:cNvGraphicFramePr/>
          <p:nvPr>
            <p:extLst>
              <p:ext uri="{D42A27DB-BD31-4B8C-83A1-F6EECF244321}">
                <p14:modId xmlns:p14="http://schemas.microsoft.com/office/powerpoint/2010/main" val="419440986"/>
              </p:ext>
            </p:extLst>
          </p:nvPr>
        </p:nvGraphicFramePr>
        <p:xfrm>
          <a:off x="17045831" y="11863631"/>
          <a:ext cx="17056267" cy="76948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表格 48">
            <a:extLst>
              <a:ext uri="{FF2B5EF4-FFF2-40B4-BE49-F238E27FC236}">
                <a16:creationId xmlns:a16="http://schemas.microsoft.com/office/drawing/2014/main" id="{3CD83EA1-A7FD-0C1F-A100-C13BDA588AC4}"/>
              </a:ext>
            </a:extLst>
          </p:cNvPr>
          <p:cNvGraphicFramePr>
            <a:graphicFrameLocks noGrp="1"/>
          </p:cNvGraphicFramePr>
          <p:nvPr>
            <p:extLst>
              <p:ext uri="{D42A27DB-BD31-4B8C-83A1-F6EECF244321}">
                <p14:modId xmlns:p14="http://schemas.microsoft.com/office/powerpoint/2010/main" val="154209120"/>
              </p:ext>
            </p:extLst>
          </p:nvPr>
        </p:nvGraphicFramePr>
        <p:xfrm>
          <a:off x="1957866" y="24433246"/>
          <a:ext cx="13322123" cy="3196135"/>
        </p:xfrm>
        <a:graphic>
          <a:graphicData uri="http://schemas.openxmlformats.org/drawingml/2006/table">
            <a:tbl>
              <a:tblPr>
                <a:tableStyleId>{5C22544A-7EE6-4342-B048-85BDC9FD1C3A}</a:tableStyleId>
              </a:tblPr>
              <a:tblGrid>
                <a:gridCol w="2724951">
                  <a:extLst>
                    <a:ext uri="{9D8B030D-6E8A-4147-A177-3AD203B41FA5}">
                      <a16:colId xmlns:a16="http://schemas.microsoft.com/office/drawing/2014/main" val="851959140"/>
                    </a:ext>
                  </a:extLst>
                </a:gridCol>
                <a:gridCol w="2724951">
                  <a:extLst>
                    <a:ext uri="{9D8B030D-6E8A-4147-A177-3AD203B41FA5}">
                      <a16:colId xmlns:a16="http://schemas.microsoft.com/office/drawing/2014/main" val="780966490"/>
                    </a:ext>
                  </a:extLst>
                </a:gridCol>
                <a:gridCol w="2866721">
                  <a:extLst>
                    <a:ext uri="{9D8B030D-6E8A-4147-A177-3AD203B41FA5}">
                      <a16:colId xmlns:a16="http://schemas.microsoft.com/office/drawing/2014/main" val="1519535690"/>
                    </a:ext>
                  </a:extLst>
                </a:gridCol>
                <a:gridCol w="2502750">
                  <a:extLst>
                    <a:ext uri="{9D8B030D-6E8A-4147-A177-3AD203B41FA5}">
                      <a16:colId xmlns:a16="http://schemas.microsoft.com/office/drawing/2014/main" val="2873436276"/>
                    </a:ext>
                  </a:extLst>
                </a:gridCol>
                <a:gridCol w="2502750">
                  <a:extLst>
                    <a:ext uri="{9D8B030D-6E8A-4147-A177-3AD203B41FA5}">
                      <a16:colId xmlns:a16="http://schemas.microsoft.com/office/drawing/2014/main" val="927724214"/>
                    </a:ext>
                  </a:extLst>
                </a:gridCol>
              </a:tblGrid>
              <a:tr h="1465843">
                <a:tc>
                  <a:txBody>
                    <a:bodyPr/>
                    <a:lstStyle/>
                    <a:p>
                      <a:pPr algn="ctr" fontAlgn="ctr"/>
                      <a:endParaRPr lang="zh-CN" altLang="en-US"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tc>
                  <a:txBody>
                    <a:bodyPr/>
                    <a:lstStyle/>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EQ-5D-Y</a:t>
                      </a:r>
                    </a:p>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(self)</a:t>
                      </a:r>
                      <a:endParaRPr lang="zh-CN" altLang="en-US"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tc>
                  <a:txBody>
                    <a:bodyPr/>
                    <a:lstStyle/>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EQ-5D-Y</a:t>
                      </a:r>
                    </a:p>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(proxy)</a:t>
                      </a:r>
                      <a:endParaRPr lang="zh-CN" altLang="en-US"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tc>
                  <a:txBody>
                    <a:bodyPr/>
                    <a:lstStyle/>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CHU-9D</a:t>
                      </a:r>
                    </a:p>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(self)</a:t>
                      </a:r>
                      <a:endParaRPr lang="zh-CN" altLang="en-US"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tc>
                  <a:txBody>
                    <a:bodyPr/>
                    <a:lstStyle/>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CHU-9D</a:t>
                      </a:r>
                    </a:p>
                    <a:p>
                      <a:pPr algn="ctr" fontAlgn="ctr"/>
                      <a:r>
                        <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rPr>
                        <a:t>(proxy)</a:t>
                      </a:r>
                      <a:endParaRPr lang="zh-CN" altLang="en-US"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extLst>
                  <a:ext uri="{0D108BD9-81ED-4DB2-BD59-A6C34878D82A}">
                    <a16:rowId xmlns:a16="http://schemas.microsoft.com/office/drawing/2014/main" val="1387928472"/>
                  </a:ext>
                </a:extLst>
              </a:tr>
              <a:tr h="587016">
                <a:tc>
                  <a:txBody>
                    <a:bodyPr/>
                    <a:lstStyle/>
                    <a:p>
                      <a:pPr marL="0" marR="0" lvl="0" indent="0" algn="ctr" defTabSz="3060040" rtl="0" eaLnBrk="1" fontAlgn="ctr" latinLnBrk="0" hangingPunct="1">
                        <a:lnSpc>
                          <a:spcPct val="100000"/>
                        </a:lnSpc>
                        <a:spcBef>
                          <a:spcPts val="0"/>
                        </a:spcBef>
                        <a:spcAft>
                          <a:spcPts val="0"/>
                        </a:spcAft>
                        <a:buClrTx/>
                        <a:buSzTx/>
                        <a:buFontTx/>
                        <a:buNone/>
                        <a:tabLst/>
                        <a:defRPr/>
                      </a:pPr>
                      <a:r>
                        <a:rPr lang="en-US" altLang="zh-CN" sz="3600" b="1" u="none" strike="noStrike" baseline="0" dirty="0">
                          <a:solidFill>
                            <a:schemeClr val="bg1"/>
                          </a:solidFill>
                          <a:effectLst/>
                          <a:latin typeface="Times New Roman" panose="02020603050405020304" pitchFamily="18" charset="0"/>
                          <a:ea typeface="宋体" panose="02010600030101010101" pitchFamily="2" charset="-122"/>
                        </a:rPr>
                        <a:t>Mean</a:t>
                      </a:r>
                    </a:p>
                  </a:txBody>
                  <a:tcPr marL="7620" marR="7620" marT="7620" marB="0" anchor="ctr">
                    <a:solidFill>
                      <a:srgbClr val="2F5597"/>
                    </a:solidFill>
                  </a:tcPr>
                </a:tc>
                <a:tc>
                  <a:txBody>
                    <a:bodyPr/>
                    <a:lstStyle/>
                    <a:p>
                      <a:pPr algn="ctr" fontAlgn="ctr"/>
                      <a:r>
                        <a:rPr lang="en-US" sz="3600" b="1" u="none" strike="noStrike" baseline="0" dirty="0">
                          <a:solidFill>
                            <a:srgbClr val="C00000"/>
                          </a:solidFill>
                          <a:effectLst/>
                          <a:latin typeface="Times New Roman" panose="02020603050405020304" pitchFamily="18" charset="0"/>
                          <a:ea typeface="宋体" panose="02010600030101010101" pitchFamily="2" charset="-122"/>
                        </a:rPr>
                        <a:t>0.96</a:t>
                      </a:r>
                      <a:endParaRPr lang="en-US" sz="3600" b="1" i="0" u="none" strike="noStrike" baseline="0" dirty="0">
                        <a:solidFill>
                          <a:srgbClr val="C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tc>
                  <a:txBody>
                    <a:bodyPr/>
                    <a:lstStyle/>
                    <a:p>
                      <a:pPr algn="ctr" fontAlgn="ctr"/>
                      <a:r>
                        <a:rPr lang="en-US" sz="3600" b="1" u="none" strike="noStrike" baseline="0" dirty="0">
                          <a:solidFill>
                            <a:srgbClr val="C00000"/>
                          </a:solidFill>
                          <a:effectLst/>
                          <a:latin typeface="Times New Roman" panose="02020603050405020304" pitchFamily="18" charset="0"/>
                          <a:ea typeface="宋体" panose="02010600030101010101" pitchFamily="2" charset="-122"/>
                        </a:rPr>
                        <a:t>0.99</a:t>
                      </a:r>
                      <a:endParaRPr lang="en-US" sz="3600" b="1" i="0" u="none" strike="noStrike" baseline="0" dirty="0">
                        <a:solidFill>
                          <a:srgbClr val="C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tc>
                  <a:txBody>
                    <a:bodyPr/>
                    <a:lstStyle/>
                    <a:p>
                      <a:pPr algn="ctr" fontAlgn="ctr"/>
                      <a:r>
                        <a:rPr lang="en-US" sz="3600" b="1" u="none" strike="noStrike" baseline="0" dirty="0">
                          <a:solidFill>
                            <a:srgbClr val="C00000"/>
                          </a:solidFill>
                          <a:effectLst/>
                          <a:latin typeface="Times New Roman" panose="02020603050405020304" pitchFamily="18" charset="0"/>
                          <a:ea typeface="宋体" panose="02010600030101010101" pitchFamily="2" charset="-122"/>
                        </a:rPr>
                        <a:t>0.93</a:t>
                      </a:r>
                      <a:endParaRPr lang="en-US" sz="3600" b="1" i="0" u="none" strike="noStrike" baseline="0" dirty="0">
                        <a:solidFill>
                          <a:srgbClr val="C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tc>
                  <a:txBody>
                    <a:bodyPr/>
                    <a:lstStyle/>
                    <a:p>
                      <a:pPr algn="ctr" fontAlgn="ctr"/>
                      <a:r>
                        <a:rPr lang="en-US" sz="3600" b="1" u="none" strike="noStrike" baseline="0" dirty="0">
                          <a:solidFill>
                            <a:srgbClr val="C00000"/>
                          </a:solidFill>
                          <a:effectLst/>
                          <a:latin typeface="Times New Roman" panose="02020603050405020304" pitchFamily="18" charset="0"/>
                          <a:ea typeface="宋体" panose="02010600030101010101" pitchFamily="2" charset="-122"/>
                        </a:rPr>
                        <a:t>0.97</a:t>
                      </a:r>
                      <a:endParaRPr lang="en-US" sz="3600" b="1" i="0" u="none" strike="noStrike" baseline="0" dirty="0">
                        <a:solidFill>
                          <a:srgbClr val="C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extLst>
                  <a:ext uri="{0D108BD9-81ED-4DB2-BD59-A6C34878D82A}">
                    <a16:rowId xmlns:a16="http://schemas.microsoft.com/office/drawing/2014/main" val="1317947843"/>
                  </a:ext>
                </a:extLst>
              </a:tr>
              <a:tr h="587016">
                <a:tc>
                  <a:txBody>
                    <a:bodyPr/>
                    <a:lstStyle/>
                    <a:p>
                      <a:pPr marL="0" marR="0" lvl="0" indent="0" algn="ctr" defTabSz="3060040" rtl="0" eaLnBrk="1" fontAlgn="ctr" latinLnBrk="0" hangingPunct="1">
                        <a:lnSpc>
                          <a:spcPct val="100000"/>
                        </a:lnSpc>
                        <a:spcBef>
                          <a:spcPts val="0"/>
                        </a:spcBef>
                        <a:spcAft>
                          <a:spcPts val="0"/>
                        </a:spcAft>
                        <a:buClrTx/>
                        <a:buSzTx/>
                        <a:buFontTx/>
                        <a:buNone/>
                        <a:tabLst/>
                        <a:defRPr/>
                      </a:pPr>
                      <a:r>
                        <a:rPr lang="en-US" altLang="zh-CN" sz="3600" b="1" u="none" strike="noStrike" baseline="0" dirty="0">
                          <a:solidFill>
                            <a:schemeClr val="bg1"/>
                          </a:solidFill>
                          <a:effectLst/>
                          <a:latin typeface="Times New Roman" panose="02020603050405020304" pitchFamily="18" charset="0"/>
                          <a:ea typeface="宋体" panose="02010600030101010101" pitchFamily="2" charset="-122"/>
                        </a:rPr>
                        <a:t>SD</a:t>
                      </a:r>
                      <a:endParaRPr lang="zh-CN" altLang="en-US"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tc>
                  <a:txBody>
                    <a:bodyPr/>
                    <a:lstStyle/>
                    <a:p>
                      <a:pPr algn="ctr" fontAlgn="ctr"/>
                      <a:r>
                        <a:rPr lang="en-US" altLang="zh-CN" sz="3600" u="none" strike="noStrike" baseline="0" dirty="0">
                          <a:effectLst/>
                          <a:latin typeface="Times New Roman" panose="02020603050405020304" pitchFamily="18" charset="0"/>
                          <a:ea typeface="宋体" panose="02010600030101010101" pitchFamily="2" charset="-122"/>
                        </a:rPr>
                        <a:t>0.0045</a:t>
                      </a:r>
                      <a:endParaRPr lang="zh-CN" alt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noFill/>
                  </a:tcPr>
                </a:tc>
                <a:tc>
                  <a:txBody>
                    <a:bodyPr/>
                    <a:lstStyle/>
                    <a:p>
                      <a:pPr algn="ctr" fontAlgn="ctr"/>
                      <a:r>
                        <a:rPr lang="en-US" altLang="zh-CN" sz="3600" u="none" strike="noStrike" baseline="0" dirty="0">
                          <a:effectLst/>
                          <a:latin typeface="Times New Roman" panose="02020603050405020304" pitchFamily="18" charset="0"/>
                          <a:ea typeface="宋体" panose="02010600030101010101" pitchFamily="2" charset="-122"/>
                        </a:rPr>
                        <a:t>0.017</a:t>
                      </a:r>
                      <a:endParaRPr lang="zh-CN" alt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noFill/>
                  </a:tcPr>
                </a:tc>
                <a:tc>
                  <a:txBody>
                    <a:bodyPr/>
                    <a:lstStyle/>
                    <a:p>
                      <a:pPr algn="ctr" fontAlgn="ctr"/>
                      <a:r>
                        <a:rPr lang="en-US" altLang="zh-CN" sz="3600" u="none" strike="noStrike" baseline="0" dirty="0">
                          <a:effectLst/>
                          <a:latin typeface="Times New Roman" panose="02020603050405020304" pitchFamily="18" charset="0"/>
                          <a:ea typeface="宋体" panose="02010600030101010101" pitchFamily="2" charset="-122"/>
                        </a:rPr>
                        <a:t>0.0048</a:t>
                      </a:r>
                      <a:endParaRPr lang="zh-CN" alt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noFill/>
                  </a:tcPr>
                </a:tc>
                <a:tc>
                  <a:txBody>
                    <a:bodyPr/>
                    <a:lstStyle/>
                    <a:p>
                      <a:pPr algn="ctr" fontAlgn="ctr"/>
                      <a:r>
                        <a:rPr lang="en-US" altLang="zh-CN" sz="3600" u="none" strike="noStrike" baseline="0" dirty="0">
                          <a:effectLst/>
                          <a:latin typeface="Times New Roman" panose="02020603050405020304" pitchFamily="18" charset="0"/>
                          <a:ea typeface="宋体" panose="02010600030101010101" pitchFamily="2" charset="-122"/>
                        </a:rPr>
                        <a:t>0.0031</a:t>
                      </a:r>
                      <a:endParaRPr lang="zh-CN" alt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noFill/>
                  </a:tcPr>
                </a:tc>
                <a:extLst>
                  <a:ext uri="{0D108BD9-81ED-4DB2-BD59-A6C34878D82A}">
                    <a16:rowId xmlns:a16="http://schemas.microsoft.com/office/drawing/2014/main" val="559601025"/>
                  </a:ext>
                </a:extLst>
              </a:tr>
              <a:tr h="501090">
                <a:tc>
                  <a:txBody>
                    <a:bodyPr/>
                    <a:lstStyle/>
                    <a:p>
                      <a:pPr marL="0" marR="0" lvl="0" indent="0" algn="ctr" defTabSz="3060040" rtl="0" eaLnBrk="1" fontAlgn="ctr" latinLnBrk="0" hangingPunct="1">
                        <a:lnSpc>
                          <a:spcPct val="100000"/>
                        </a:lnSpc>
                        <a:spcBef>
                          <a:spcPts val="0"/>
                        </a:spcBef>
                        <a:spcAft>
                          <a:spcPts val="0"/>
                        </a:spcAft>
                        <a:buClrTx/>
                        <a:buSzTx/>
                        <a:buFontTx/>
                        <a:buNone/>
                        <a:tabLst/>
                        <a:defRPr/>
                      </a:pPr>
                      <a:r>
                        <a:rPr lang="en-US" altLang="zh-CN" sz="3600" b="1" u="none" strike="noStrike" baseline="0" dirty="0">
                          <a:solidFill>
                            <a:schemeClr val="bg1"/>
                          </a:solidFill>
                          <a:effectLst/>
                          <a:latin typeface="Times New Roman" panose="02020603050405020304" pitchFamily="18" charset="0"/>
                          <a:ea typeface="宋体" panose="02010600030101010101" pitchFamily="2" charset="-122"/>
                        </a:rPr>
                        <a:t>95%CI</a:t>
                      </a:r>
                      <a:endParaRPr lang="en-US" altLang="zh-CN" sz="3600" b="1" i="0" u="none" strike="noStrike" baseline="0" dirty="0">
                        <a:solidFill>
                          <a:schemeClr val="bg1"/>
                        </a:solidFill>
                        <a:effectLst/>
                        <a:latin typeface="Times New Roman" panose="02020603050405020304" pitchFamily="18" charset="0"/>
                        <a:ea typeface="宋体" panose="02010600030101010101" pitchFamily="2" charset="-122"/>
                      </a:endParaRPr>
                    </a:p>
                  </a:txBody>
                  <a:tcPr marL="7620" marR="7620" marT="7620" marB="0" anchor="ctr">
                    <a:solidFill>
                      <a:srgbClr val="2F5597"/>
                    </a:solidFill>
                  </a:tcPr>
                </a:tc>
                <a:tc>
                  <a:txBody>
                    <a:bodyPr/>
                    <a:lstStyle/>
                    <a:p>
                      <a:pPr algn="ctr" fontAlgn="ctr"/>
                      <a:r>
                        <a:rPr lang="en-US" sz="3600" u="none" strike="noStrike" baseline="0" dirty="0">
                          <a:effectLst/>
                          <a:latin typeface="Times New Roman" panose="02020603050405020304" pitchFamily="18" charset="0"/>
                          <a:ea typeface="宋体" panose="02010600030101010101" pitchFamily="2" charset="-122"/>
                        </a:rPr>
                        <a:t>0.95-0.97</a:t>
                      </a:r>
                      <a:endParaRPr 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tc>
                  <a:txBody>
                    <a:bodyPr/>
                    <a:lstStyle/>
                    <a:p>
                      <a:pPr algn="ctr" fontAlgn="ctr"/>
                      <a:r>
                        <a:rPr lang="en-US" sz="3600" u="none" strike="noStrike" baseline="0" dirty="0">
                          <a:effectLst/>
                          <a:latin typeface="Times New Roman" panose="02020603050405020304" pitchFamily="18" charset="0"/>
                          <a:ea typeface="宋体" panose="02010600030101010101" pitchFamily="2" charset="-122"/>
                        </a:rPr>
                        <a:t>0.98-0.99</a:t>
                      </a:r>
                      <a:endParaRPr 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tc>
                  <a:txBody>
                    <a:bodyPr/>
                    <a:lstStyle/>
                    <a:p>
                      <a:pPr algn="ctr" fontAlgn="ctr"/>
                      <a:r>
                        <a:rPr lang="en-US" sz="3600" u="none" strike="noStrike" baseline="0" dirty="0">
                          <a:effectLst/>
                          <a:latin typeface="Times New Roman" panose="02020603050405020304" pitchFamily="18" charset="0"/>
                          <a:ea typeface="宋体" panose="02010600030101010101" pitchFamily="2" charset="-122"/>
                        </a:rPr>
                        <a:t>0.92-0.94</a:t>
                      </a:r>
                      <a:endParaRPr 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tc>
                  <a:txBody>
                    <a:bodyPr/>
                    <a:lstStyle/>
                    <a:p>
                      <a:pPr algn="ctr" fontAlgn="ctr"/>
                      <a:r>
                        <a:rPr lang="en-US" sz="3600" u="none" strike="noStrike" baseline="0" dirty="0">
                          <a:effectLst/>
                          <a:latin typeface="Times New Roman" panose="02020603050405020304" pitchFamily="18" charset="0"/>
                          <a:ea typeface="宋体" panose="02010600030101010101" pitchFamily="2" charset="-122"/>
                        </a:rPr>
                        <a:t>0.96-0.97</a:t>
                      </a:r>
                      <a:endParaRPr lang="en-US" sz="3600" b="0" i="0" u="none" strike="noStrike" baseline="0" dirty="0">
                        <a:solidFill>
                          <a:srgbClr val="000000"/>
                        </a:solidFill>
                        <a:effectLst/>
                        <a:latin typeface="Times New Roman" panose="02020603050405020304" pitchFamily="18" charset="0"/>
                        <a:ea typeface="宋体" panose="02010600030101010101" pitchFamily="2" charset="-122"/>
                      </a:endParaRPr>
                    </a:p>
                  </a:txBody>
                  <a:tcPr marL="7620" marR="7620" marT="7620" marB="0" anchor="ctr">
                    <a:solidFill>
                      <a:srgbClr val="DAE3F3"/>
                    </a:solidFill>
                  </a:tcPr>
                </a:tc>
                <a:extLst>
                  <a:ext uri="{0D108BD9-81ED-4DB2-BD59-A6C34878D82A}">
                    <a16:rowId xmlns:a16="http://schemas.microsoft.com/office/drawing/2014/main" val="617460495"/>
                  </a:ext>
                </a:extLst>
              </a:tr>
            </a:tbl>
          </a:graphicData>
        </a:graphic>
      </p:graphicFrame>
      <p:sp>
        <p:nvSpPr>
          <p:cNvPr id="60" name="文本框 59">
            <a:extLst>
              <a:ext uri="{FF2B5EF4-FFF2-40B4-BE49-F238E27FC236}">
                <a16:creationId xmlns:a16="http://schemas.microsoft.com/office/drawing/2014/main" id="{F2D1B452-3771-3DE3-C325-FF014B80E75D}"/>
              </a:ext>
            </a:extLst>
          </p:cNvPr>
          <p:cNvSpPr txBox="1"/>
          <p:nvPr/>
        </p:nvSpPr>
        <p:spPr>
          <a:xfrm>
            <a:off x="18367801" y="19335285"/>
            <a:ext cx="14899554" cy="1569660"/>
          </a:xfrm>
          <a:prstGeom prst="rect">
            <a:avLst/>
          </a:prstGeom>
          <a:noFill/>
        </p:spPr>
        <p:txBody>
          <a:bodyPr wrap="square">
            <a:spAutoFit/>
          </a:bodyPr>
          <a:lstStyle/>
          <a:p>
            <a:pPr marR="0" lvl="0" algn="just" defTabSz="4168665" rtl="0" eaLnBrk="1" fontAlgn="auto" latinLnBrk="0" hangingPunct="1">
              <a:lnSpc>
                <a:spcPct val="100000"/>
              </a:lnSpc>
              <a:spcBef>
                <a:spcPct val="20000"/>
              </a:spcBef>
              <a:spcAft>
                <a:spcPts val="0"/>
              </a:spcAft>
              <a:buClrTx/>
              <a:buSzTx/>
              <a:tabLst/>
              <a:defRPr/>
            </a:pPr>
            <a:r>
              <a:rPr kumimoji="0" lang="en-US" altLang="zh-CN" sz="3200" b="1" i="0" u="none" strike="noStrike" kern="1200" cap="none" spc="0" normalizeH="0" baseline="0" noProof="0" dirty="0">
                <a:ln>
                  <a:noFill/>
                </a:ln>
                <a:solidFill>
                  <a:srgbClr val="C00000"/>
                </a:solidFill>
                <a:effectLst/>
                <a:uLnTx/>
                <a:uFillTx/>
                <a:latin typeface="Abadi" panose="020B0604020104020204" pitchFamily="34" charset="0"/>
                <a:ea typeface="黑体" panose="02010609060101010101" pitchFamily="49" charset="-122"/>
                <a:cs typeface="Times New Roman" panose="02020603050405020304" pitchFamily="18" charset="0"/>
              </a:rPr>
              <a:t>Figure 1 </a:t>
            </a:r>
            <a:r>
              <a:rPr kumimoji="0" lang="en-US" altLang="zh-CN" sz="3200" i="0" u="none" strike="noStrike" kern="1200" cap="none" spc="0" normalizeH="0" baseline="0" noProof="0" dirty="0">
                <a:ln>
                  <a:noFill/>
                </a:ln>
                <a:solidFill>
                  <a:sysClr val="windowText" lastClr="000000"/>
                </a:solidFill>
                <a:effectLst/>
                <a:uLnTx/>
                <a:uFillTx/>
                <a:latin typeface="Abadi" panose="020B0604020104020204" pitchFamily="34" charset="0"/>
                <a:ea typeface="黑体" panose="02010609060101010101" pitchFamily="49" charset="-122"/>
                <a:cs typeface="Times New Roman" panose="02020603050405020304" pitchFamily="18" charset="0"/>
              </a:rPr>
              <a:t>Percentage of agreement between self- and proxy-reports of the EQ-5D-Y. "underestimated" refers to proxies underestimating the health levels of children, while "overestimated" indicates proxies overestimating the health levels of children.</a:t>
            </a:r>
          </a:p>
        </p:txBody>
      </p:sp>
      <p:sp>
        <p:nvSpPr>
          <p:cNvPr id="62" name="文本框 61">
            <a:extLst>
              <a:ext uri="{FF2B5EF4-FFF2-40B4-BE49-F238E27FC236}">
                <a16:creationId xmlns:a16="http://schemas.microsoft.com/office/drawing/2014/main" id="{D8075C16-378E-69AC-F610-FB797F8C6DFA}"/>
              </a:ext>
            </a:extLst>
          </p:cNvPr>
          <p:cNvSpPr txBox="1"/>
          <p:nvPr/>
        </p:nvSpPr>
        <p:spPr>
          <a:xfrm>
            <a:off x="19506674" y="21274563"/>
            <a:ext cx="25666700" cy="584775"/>
          </a:xfrm>
          <a:prstGeom prst="rect">
            <a:avLst/>
          </a:prstGeom>
          <a:noFill/>
        </p:spPr>
        <p:txBody>
          <a:bodyPr wrap="square">
            <a:spAutoFit/>
          </a:bodyPr>
          <a:lstStyle/>
          <a:p>
            <a:pPr marR="0" lvl="0" algn="just" defTabSz="4168665" rtl="0" eaLnBrk="1" fontAlgn="auto" latinLnBrk="0" hangingPunct="1">
              <a:lnSpc>
                <a:spcPct val="100000"/>
              </a:lnSpc>
              <a:spcBef>
                <a:spcPct val="20000"/>
              </a:spcBef>
              <a:spcAft>
                <a:spcPts val="0"/>
              </a:spcAft>
              <a:buClrTx/>
              <a:buSzTx/>
              <a:tabLst/>
              <a:defRPr/>
            </a:pPr>
            <a:r>
              <a:rPr kumimoji="0" lang="en-US" altLang="zh-CN" sz="3200" b="1" i="0" u="none" strike="noStrike" kern="1200" cap="none" spc="0" normalizeH="0" baseline="0" noProof="0" dirty="0">
                <a:ln>
                  <a:noFill/>
                </a:ln>
                <a:solidFill>
                  <a:srgbClr val="C00000"/>
                </a:solidFill>
                <a:effectLst/>
                <a:uLnTx/>
                <a:uFillTx/>
                <a:latin typeface="Abadi" panose="020B0604020104020204" pitchFamily="34" charset="0"/>
                <a:ea typeface="黑体" panose="02010609060101010101" pitchFamily="49" charset="-122"/>
                <a:cs typeface="Times New Roman" panose="02020603050405020304" pitchFamily="18" charset="0"/>
              </a:rPr>
              <a:t>Table 2 </a:t>
            </a:r>
            <a:r>
              <a:rPr kumimoji="0" lang="en-US" altLang="zh-CN" sz="3200" i="0" u="none" strike="noStrike" kern="1200" cap="none" spc="0" normalizeH="0" baseline="0" noProof="0" dirty="0">
                <a:ln>
                  <a:noFill/>
                </a:ln>
                <a:solidFill>
                  <a:sysClr val="windowText" lastClr="000000"/>
                </a:solidFill>
                <a:effectLst/>
                <a:uLnTx/>
                <a:uFillTx/>
                <a:latin typeface="Abadi" panose="020B0604020104020204" pitchFamily="34" charset="0"/>
                <a:ea typeface="黑体" panose="02010609060101010101" pitchFamily="49" charset="-122"/>
                <a:cs typeface="Times New Roman" panose="02020603050405020304" pitchFamily="18" charset="0"/>
              </a:rPr>
              <a:t>AC value between self-reports and proxy-reports of the EQ-5D-Y</a:t>
            </a:r>
          </a:p>
        </p:txBody>
      </p:sp>
      <p:graphicFrame>
        <p:nvGraphicFramePr>
          <p:cNvPr id="63" name="表格 62">
            <a:extLst>
              <a:ext uri="{FF2B5EF4-FFF2-40B4-BE49-F238E27FC236}">
                <a16:creationId xmlns:a16="http://schemas.microsoft.com/office/drawing/2014/main" id="{D77957D9-8073-9061-81B8-B7D922A3A8F4}"/>
              </a:ext>
            </a:extLst>
          </p:cNvPr>
          <p:cNvGraphicFramePr>
            <a:graphicFrameLocks noGrp="1"/>
          </p:cNvGraphicFramePr>
          <p:nvPr>
            <p:extLst>
              <p:ext uri="{D42A27DB-BD31-4B8C-83A1-F6EECF244321}">
                <p14:modId xmlns:p14="http://schemas.microsoft.com/office/powerpoint/2010/main" val="2248178262"/>
              </p:ext>
            </p:extLst>
          </p:nvPr>
        </p:nvGraphicFramePr>
        <p:xfrm>
          <a:off x="18863040" y="21962579"/>
          <a:ext cx="13934514" cy="1734601"/>
        </p:xfrm>
        <a:graphic>
          <a:graphicData uri="http://schemas.openxmlformats.org/drawingml/2006/table">
            <a:tbl>
              <a:tblPr firstRow="1" firstCol="1" bandRow="1">
                <a:tableStyleId>{5C22544A-7EE6-4342-B048-85BDC9FD1C3A}</a:tableStyleId>
              </a:tblPr>
              <a:tblGrid>
                <a:gridCol w="1962829">
                  <a:extLst>
                    <a:ext uri="{9D8B030D-6E8A-4147-A177-3AD203B41FA5}">
                      <a16:colId xmlns:a16="http://schemas.microsoft.com/office/drawing/2014/main" val="2370656013"/>
                    </a:ext>
                  </a:extLst>
                </a:gridCol>
                <a:gridCol w="1849822">
                  <a:extLst>
                    <a:ext uri="{9D8B030D-6E8A-4147-A177-3AD203B41FA5}">
                      <a16:colId xmlns:a16="http://schemas.microsoft.com/office/drawing/2014/main" val="4085901405"/>
                    </a:ext>
                  </a:extLst>
                </a:gridCol>
                <a:gridCol w="2729530">
                  <a:extLst>
                    <a:ext uri="{9D8B030D-6E8A-4147-A177-3AD203B41FA5}">
                      <a16:colId xmlns:a16="http://schemas.microsoft.com/office/drawing/2014/main" val="3265851523"/>
                    </a:ext>
                  </a:extLst>
                </a:gridCol>
                <a:gridCol w="2152330">
                  <a:extLst>
                    <a:ext uri="{9D8B030D-6E8A-4147-A177-3AD203B41FA5}">
                      <a16:colId xmlns:a16="http://schemas.microsoft.com/office/drawing/2014/main" val="1988527121"/>
                    </a:ext>
                  </a:extLst>
                </a:gridCol>
                <a:gridCol w="2825468">
                  <a:extLst>
                    <a:ext uri="{9D8B030D-6E8A-4147-A177-3AD203B41FA5}">
                      <a16:colId xmlns:a16="http://schemas.microsoft.com/office/drawing/2014/main" val="604445530"/>
                    </a:ext>
                  </a:extLst>
                </a:gridCol>
                <a:gridCol w="2414535">
                  <a:extLst>
                    <a:ext uri="{9D8B030D-6E8A-4147-A177-3AD203B41FA5}">
                      <a16:colId xmlns:a16="http://schemas.microsoft.com/office/drawing/2014/main" val="2164805499"/>
                    </a:ext>
                  </a:extLst>
                </a:gridCol>
              </a:tblGrid>
              <a:tr h="0">
                <a:tc>
                  <a:txBody>
                    <a:bodyPr/>
                    <a:lstStyle/>
                    <a:p>
                      <a:pPr algn="ctr"/>
                      <a:r>
                        <a:rPr lang="en-US" sz="2800" kern="100" dirty="0">
                          <a:effectLst/>
                          <a:latin typeface="Times New Roman" panose="02020603050405020304" pitchFamily="18" charset="0"/>
                          <a:cs typeface="Times New Roman" panose="02020603050405020304" pitchFamily="18" charset="0"/>
                        </a:rPr>
                        <a:t>Dimension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tc>
                  <a:txBody>
                    <a:bodyPr/>
                    <a:lstStyle/>
                    <a:p>
                      <a:pPr algn="ctr"/>
                      <a:r>
                        <a:rPr lang="en-US" sz="2800" kern="100" dirty="0">
                          <a:effectLst/>
                          <a:latin typeface="Times New Roman" panose="02020603050405020304" pitchFamily="18" charset="0"/>
                          <a:cs typeface="Times New Roman" panose="02020603050405020304" pitchFamily="18" charset="0"/>
                        </a:rPr>
                        <a:t>Mobility</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tc>
                  <a:txBody>
                    <a:bodyPr/>
                    <a:lstStyle/>
                    <a:p>
                      <a:pPr algn="ctr"/>
                      <a:r>
                        <a:rPr lang="en-US" sz="2800" kern="100" dirty="0">
                          <a:effectLst/>
                          <a:latin typeface="Times New Roman" panose="02020603050405020304" pitchFamily="18" charset="0"/>
                          <a:cs typeface="Times New Roman" panose="02020603050405020304" pitchFamily="18" charset="0"/>
                        </a:rPr>
                        <a:t>Looking after myself</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tc>
                  <a:txBody>
                    <a:bodyPr/>
                    <a:lstStyle/>
                    <a:p>
                      <a:pPr algn="ctr"/>
                      <a:r>
                        <a:rPr lang="en-US" sz="2800" kern="100" dirty="0">
                          <a:effectLst/>
                          <a:latin typeface="Times New Roman" panose="02020603050405020304" pitchFamily="18" charset="0"/>
                          <a:cs typeface="Times New Roman" panose="02020603050405020304" pitchFamily="18" charset="0"/>
                        </a:rPr>
                        <a:t>Usual activities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tc>
                  <a:txBody>
                    <a:bodyPr/>
                    <a:lstStyle/>
                    <a:p>
                      <a:pPr algn="ctr"/>
                      <a:r>
                        <a:rPr lang="en-US" sz="2800" kern="100" dirty="0">
                          <a:effectLst/>
                          <a:latin typeface="Times New Roman" panose="02020603050405020304" pitchFamily="18" charset="0"/>
                          <a:cs typeface="Times New Roman" panose="02020603050405020304" pitchFamily="18" charset="0"/>
                        </a:rPr>
                        <a:t>Pain/ discomfort</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tc>
                  <a:txBody>
                    <a:bodyPr/>
                    <a:lstStyle/>
                    <a:p>
                      <a:pPr algn="ctr"/>
                      <a:r>
                        <a:rPr lang="en-US" sz="2800" kern="100" dirty="0">
                          <a:effectLst/>
                          <a:latin typeface="Times New Roman" panose="02020603050405020304" pitchFamily="18" charset="0"/>
                          <a:cs typeface="Times New Roman" panose="02020603050405020304" pitchFamily="18" charset="0"/>
                        </a:rPr>
                        <a:t>Worried/sad/</a:t>
                      </a:r>
                      <a:endParaRPr lang="zh-CN" sz="2800" kern="100" dirty="0">
                        <a:effectLst/>
                        <a:latin typeface="Times New Roman" panose="02020603050405020304" pitchFamily="18" charset="0"/>
                        <a:cs typeface="Times New Roman" panose="02020603050405020304" pitchFamily="18" charset="0"/>
                      </a:endParaRPr>
                    </a:p>
                    <a:p>
                      <a:pPr algn="ctr"/>
                      <a:r>
                        <a:rPr lang="en-US" sz="2800" kern="100" dirty="0">
                          <a:effectLst/>
                          <a:latin typeface="Times New Roman" panose="02020603050405020304" pitchFamily="18" charset="0"/>
                          <a:cs typeface="Times New Roman" panose="02020603050405020304" pitchFamily="18" charset="0"/>
                        </a:rPr>
                        <a:t>unhappy</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extLst>
                  <a:ext uri="{0D108BD9-81ED-4DB2-BD59-A6C34878D82A}">
                    <a16:rowId xmlns:a16="http://schemas.microsoft.com/office/drawing/2014/main" val="22350944"/>
                  </a:ext>
                </a:extLst>
              </a:tr>
              <a:tr h="881161">
                <a:tc>
                  <a:txBody>
                    <a:bodyPr/>
                    <a:lstStyle/>
                    <a:p>
                      <a:pPr algn="ctr"/>
                      <a:r>
                        <a:rPr lang="en-US" sz="3200" kern="100" dirty="0">
                          <a:effectLst/>
                          <a:latin typeface="Times New Roman" panose="02020603050405020304" pitchFamily="18" charset="0"/>
                          <a:cs typeface="Times New Roman" panose="02020603050405020304" pitchFamily="18" charset="0"/>
                        </a:rPr>
                        <a:t>AC value</a:t>
                      </a:r>
                      <a:endParaRPr 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2F5597"/>
                    </a:solidFill>
                  </a:tcPr>
                </a:tc>
                <a:tc>
                  <a:txBody>
                    <a:bodyPr/>
                    <a:lstStyle/>
                    <a:p>
                      <a:pPr algn="ctr"/>
                      <a:r>
                        <a:rPr lang="en-US" sz="3600" kern="100" dirty="0">
                          <a:effectLst/>
                          <a:latin typeface="Times New Roman" panose="02020603050405020304" pitchFamily="18" charset="0"/>
                          <a:cs typeface="Times New Roman" panose="02020603050405020304" pitchFamily="18" charset="0"/>
                        </a:rPr>
                        <a:t>0.961</a:t>
                      </a:r>
                      <a:endParaRPr 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AE3F3"/>
                    </a:solidFill>
                  </a:tcPr>
                </a:tc>
                <a:tc>
                  <a:txBody>
                    <a:bodyPr/>
                    <a:lstStyle/>
                    <a:p>
                      <a:pPr algn="ctr"/>
                      <a:r>
                        <a:rPr lang="en-US" sz="3600" kern="100" dirty="0">
                          <a:effectLst/>
                          <a:latin typeface="Times New Roman" panose="02020603050405020304" pitchFamily="18" charset="0"/>
                          <a:cs typeface="Times New Roman" panose="02020603050405020304" pitchFamily="18" charset="0"/>
                        </a:rPr>
                        <a:t>0.887</a:t>
                      </a:r>
                      <a:endParaRPr 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AE3F3"/>
                    </a:solidFill>
                  </a:tcPr>
                </a:tc>
                <a:tc>
                  <a:txBody>
                    <a:bodyPr/>
                    <a:lstStyle/>
                    <a:p>
                      <a:pPr algn="ctr"/>
                      <a:r>
                        <a:rPr lang="en-US" sz="3600" kern="100" dirty="0">
                          <a:effectLst/>
                          <a:latin typeface="Times New Roman" panose="02020603050405020304" pitchFamily="18" charset="0"/>
                          <a:cs typeface="Times New Roman" panose="02020603050405020304" pitchFamily="18" charset="0"/>
                        </a:rPr>
                        <a:t>0.869</a:t>
                      </a:r>
                      <a:endParaRPr 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AE3F3"/>
                    </a:solidFill>
                  </a:tcPr>
                </a:tc>
                <a:tc>
                  <a:txBody>
                    <a:bodyPr/>
                    <a:lstStyle/>
                    <a:p>
                      <a:pPr algn="ctr"/>
                      <a:r>
                        <a:rPr lang="en-US" sz="3600" kern="100" dirty="0">
                          <a:effectLst/>
                          <a:latin typeface="Times New Roman" panose="02020603050405020304" pitchFamily="18" charset="0"/>
                          <a:cs typeface="Times New Roman" panose="02020603050405020304" pitchFamily="18" charset="0"/>
                        </a:rPr>
                        <a:t>0.857</a:t>
                      </a:r>
                      <a:endParaRPr 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AE3F3"/>
                    </a:solidFill>
                  </a:tcPr>
                </a:tc>
                <a:tc>
                  <a:txBody>
                    <a:bodyPr/>
                    <a:lstStyle/>
                    <a:p>
                      <a:pPr algn="ctr"/>
                      <a:r>
                        <a:rPr lang="en-US" sz="3600" kern="100" dirty="0">
                          <a:effectLst/>
                          <a:latin typeface="Times New Roman" panose="02020603050405020304" pitchFamily="18" charset="0"/>
                          <a:cs typeface="Times New Roman" panose="02020603050405020304" pitchFamily="18" charset="0"/>
                        </a:rPr>
                        <a:t>0.817</a:t>
                      </a:r>
                      <a:endParaRPr 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AE3F3"/>
                    </a:solidFill>
                  </a:tcPr>
                </a:tc>
                <a:extLst>
                  <a:ext uri="{0D108BD9-81ED-4DB2-BD59-A6C34878D82A}">
                    <a16:rowId xmlns:a16="http://schemas.microsoft.com/office/drawing/2014/main" val="1498069248"/>
                  </a:ext>
                </a:extLst>
              </a:tr>
            </a:tbl>
          </a:graphicData>
        </a:graphic>
      </p:graphicFrame>
      <p:sp>
        <p:nvSpPr>
          <p:cNvPr id="1024" name="Text Placeholder 251">
            <a:extLst>
              <a:ext uri="{FF2B5EF4-FFF2-40B4-BE49-F238E27FC236}">
                <a16:creationId xmlns:a16="http://schemas.microsoft.com/office/drawing/2014/main" id="{9DBA9CDA-107A-E64B-FA5D-6C4BF70B7FEF}"/>
              </a:ext>
            </a:extLst>
          </p:cNvPr>
          <p:cNvSpPr txBox="1">
            <a:spLocks/>
          </p:cNvSpPr>
          <p:nvPr/>
        </p:nvSpPr>
        <p:spPr>
          <a:xfrm>
            <a:off x="34899368" y="4998930"/>
            <a:ext cx="14760000" cy="15370519"/>
          </a:xfrm>
          <a:prstGeom prst="rect">
            <a:avLst/>
          </a:prstGeom>
          <a:solidFill>
            <a:sysClr val="window" lastClr="FFFFFF"/>
          </a:solidFill>
        </p:spPr>
        <p:txBody>
          <a:bodyPr wrap="square" lIns="234774" tIns="234774" rIns="234774" bIns="234774">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lang="en-US" sz="4000" dirty="0">
              <a:solidFill>
                <a:sysClr val="windowText" lastClr="000000"/>
              </a:solidFill>
            </a:endParaRPr>
          </a:p>
          <a:p>
            <a:pPr marR="0" lvl="0" algn="just" defTabSz="4168665" rtl="0" eaLnBrk="1" fontAlgn="auto" latinLnBrk="0" hangingPunct="1">
              <a:lnSpc>
                <a:spcPct val="100000"/>
              </a:lnSpc>
              <a:spcBef>
                <a:spcPct val="20000"/>
              </a:spcBef>
              <a:spcAft>
                <a:spcPts val="0"/>
              </a:spcAft>
              <a:buClrTx/>
              <a:buSzTx/>
              <a:tabLst/>
              <a:defRPr/>
            </a:pPr>
            <a:endParaRPr lang="en-US" sz="4000" dirty="0">
              <a:solidFill>
                <a:sysClr val="windowText" lastClr="000000"/>
              </a:solidFill>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168665" rtl="0" eaLnBrk="1" fontAlgn="auto" latinLnBrk="0" hangingPunct="1">
              <a:lnSpc>
                <a:spcPct val="100000"/>
              </a:lnSpc>
              <a:spcBef>
                <a:spcPct val="20000"/>
              </a:spcBef>
              <a:spcAft>
                <a:spcPts val="0"/>
              </a:spcAft>
              <a:buClrTx/>
              <a:buSzTx/>
              <a:buFont typeface="Arial" pitchFamily="34" charset="0"/>
              <a:buChar char="•"/>
              <a:tabLst/>
              <a:defRPr/>
            </a:pP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Subgroup analysis revealed that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mothers</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had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higher ICC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values and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better agreement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with children compared to fathers. Moreover,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children's health conditions</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parental marital status</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and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family's highest education level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could also impact agreement results.</a:t>
            </a:r>
          </a:p>
          <a:p>
            <a:pPr marR="0" lvl="0" algn="just" defTabSz="4168665" rtl="0" eaLnBrk="1" fontAlgn="auto" latinLnBrk="0" hangingPunct="1">
              <a:lnSpc>
                <a:spcPct val="100000"/>
              </a:lnSpc>
              <a:spcBef>
                <a:spcPct val="20000"/>
              </a:spcBef>
              <a:spcAft>
                <a:spcPts val="0"/>
              </a:spcAft>
              <a:buClrTx/>
              <a:buSzTx/>
              <a:tabLst/>
              <a:defRPr/>
            </a:pPr>
            <a:endParaRPr lang="en-US" sz="4000" dirty="0">
              <a:solidFill>
                <a:sysClr val="windowText" lastClr="000000"/>
              </a:solidFill>
            </a:endParaRPr>
          </a:p>
        </p:txBody>
      </p:sp>
      <p:pic>
        <p:nvPicPr>
          <p:cNvPr id="1025" name="图片 1024">
            <a:extLst>
              <a:ext uri="{FF2B5EF4-FFF2-40B4-BE49-F238E27FC236}">
                <a16:creationId xmlns:a16="http://schemas.microsoft.com/office/drawing/2014/main" id="{E5B7A700-6415-2538-FDDA-874AE00D9E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25781" y="4896889"/>
            <a:ext cx="16114315" cy="9329332"/>
          </a:xfrm>
          <a:prstGeom prst="rect">
            <a:avLst/>
          </a:prstGeom>
          <a:noFill/>
        </p:spPr>
      </p:pic>
      <p:sp>
        <p:nvSpPr>
          <p:cNvPr id="1027" name="文本框 1026">
            <a:extLst>
              <a:ext uri="{FF2B5EF4-FFF2-40B4-BE49-F238E27FC236}">
                <a16:creationId xmlns:a16="http://schemas.microsoft.com/office/drawing/2014/main" id="{9B4A7B4B-5615-1117-9FAE-58FC33045061}"/>
              </a:ext>
            </a:extLst>
          </p:cNvPr>
          <p:cNvSpPr txBox="1"/>
          <p:nvPr/>
        </p:nvSpPr>
        <p:spPr>
          <a:xfrm>
            <a:off x="44056827" y="5618646"/>
            <a:ext cx="5611449" cy="1077218"/>
          </a:xfrm>
          <a:prstGeom prst="rect">
            <a:avLst/>
          </a:prstGeom>
          <a:noFill/>
        </p:spPr>
        <p:txBody>
          <a:bodyPr wrap="square" rtlCol="0">
            <a:spAutoFit/>
          </a:bodyPr>
          <a:lstStyle/>
          <a:p>
            <a:pPr defTabSz="914400">
              <a:defRPr/>
            </a:pPr>
            <a:r>
              <a:rPr lang="en-US" altLang="zh-CN"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Mean</a:t>
            </a:r>
            <a:r>
              <a:rPr lang="zh-CN" altLang="en-US"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Difference</a:t>
            </a:r>
            <a:r>
              <a:rPr lang="zh-CN" altLang="en-US" sz="32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0.03</a:t>
            </a:r>
          </a:p>
          <a:p>
            <a:pPr defTabSz="914400">
              <a:defRPr/>
            </a:pPr>
            <a:r>
              <a:rPr lang="en-US" altLang="zh-CN" sz="32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95%CI</a:t>
            </a:r>
            <a:r>
              <a:rPr lang="zh-CN" altLang="en-US"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0.02~0.04</a:t>
            </a:r>
            <a:r>
              <a:rPr lang="zh-CN" altLang="en-US"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p&lt;0.001</a:t>
            </a:r>
            <a:endPar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30" name="文本框 1029">
            <a:extLst>
              <a:ext uri="{FF2B5EF4-FFF2-40B4-BE49-F238E27FC236}">
                <a16:creationId xmlns:a16="http://schemas.microsoft.com/office/drawing/2014/main" id="{A6E4A225-A0AA-53E6-8562-AFA2D9B5978C}"/>
              </a:ext>
            </a:extLst>
          </p:cNvPr>
          <p:cNvSpPr txBox="1"/>
          <p:nvPr/>
        </p:nvSpPr>
        <p:spPr>
          <a:xfrm>
            <a:off x="35674017" y="14061107"/>
            <a:ext cx="13631192" cy="1569660"/>
          </a:xfrm>
          <a:prstGeom prst="rect">
            <a:avLst/>
          </a:prstGeom>
          <a:noFill/>
        </p:spPr>
        <p:txBody>
          <a:bodyPr wrap="square">
            <a:spAutoFit/>
          </a:bodyPr>
          <a:lstStyle/>
          <a:p>
            <a:pPr algn="just"/>
            <a:r>
              <a:rPr lang="en-US" altLang="zh-CN" sz="3200" b="1" kern="0" dirty="0">
                <a:solidFill>
                  <a:srgbClr val="C00000"/>
                </a:solidFill>
                <a:effectLst/>
                <a:latin typeface="Abadi" panose="020B0604020104020204" pitchFamily="34" charset="0"/>
                <a:ea typeface="等线" panose="02010600030101010101" pitchFamily="2" charset="-122"/>
              </a:rPr>
              <a:t>Figure 2</a:t>
            </a:r>
            <a:r>
              <a:rPr lang="en-US" altLang="zh-CN" sz="3200" kern="0" dirty="0">
                <a:solidFill>
                  <a:srgbClr val="C00000"/>
                </a:solidFill>
                <a:effectLst/>
                <a:latin typeface="Abadi" panose="020B0604020104020204" pitchFamily="34" charset="0"/>
                <a:ea typeface="等线" panose="02010600030101010101" pitchFamily="2" charset="-122"/>
              </a:rPr>
              <a:t> </a:t>
            </a:r>
            <a:r>
              <a:rPr lang="en-US" altLang="zh-CN" sz="3200" kern="0" dirty="0">
                <a:effectLst/>
                <a:latin typeface="Abadi" panose="020B0604020104020204" pitchFamily="34" charset="0"/>
                <a:ea typeface="等线" panose="02010600030101010101" pitchFamily="2" charset="-122"/>
              </a:rPr>
              <a:t>BA plot of differences between self-reported and proxy-reported utility values against the mean of self-reported and proxy-reported utility values (the EQ-5D-Y).</a:t>
            </a:r>
            <a:endParaRPr lang="zh-CN" altLang="zh-CN" sz="3200" kern="100" dirty="0">
              <a:effectLst/>
              <a:latin typeface="Abadi" panose="020B0604020104020204" pitchFamily="34" charset="0"/>
              <a:ea typeface="宋体" panose="02010600030101010101" pitchFamily="2" charset="-122"/>
            </a:endParaRPr>
          </a:p>
        </p:txBody>
      </p:sp>
      <p:sp>
        <p:nvSpPr>
          <p:cNvPr id="1031" name="Text Placeholder 253">
            <a:extLst>
              <a:ext uri="{FF2B5EF4-FFF2-40B4-BE49-F238E27FC236}">
                <a16:creationId xmlns:a16="http://schemas.microsoft.com/office/drawing/2014/main" id="{933784EC-7D3D-6E7A-E2B6-75E947D1CA37}"/>
              </a:ext>
            </a:extLst>
          </p:cNvPr>
          <p:cNvSpPr txBox="1">
            <a:spLocks/>
          </p:cNvSpPr>
          <p:nvPr/>
        </p:nvSpPr>
        <p:spPr>
          <a:xfrm>
            <a:off x="35247374" y="19516907"/>
            <a:ext cx="14760000" cy="8121804"/>
          </a:xfrm>
          <a:prstGeom prst="rect">
            <a:avLst/>
          </a:prstGeom>
          <a:solidFill>
            <a:sysClr val="window" lastClr="FFFFFF"/>
          </a:solidFill>
        </p:spPr>
        <p:txBody>
          <a:bodyPr wrap="square" lIns="234774" tIns="234774" rIns="234774" bIns="234774">
            <a:spAutoFit/>
          </a:bodyPr>
          <a:lstStyle>
            <a:lvl1pPr marL="0" indent="0" algn="l" defTabSz="4168665" rtl="0" eaLnBrk="1" latinLnBrk="0" hangingPunct="1">
              <a:spcBef>
                <a:spcPct val="20000"/>
              </a:spcBef>
              <a:buFont typeface="Arial" pitchFamily="34" charset="0"/>
              <a:buNone/>
              <a:defRPr sz="2589"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11267"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2pPr>
            <a:lvl3pPr marL="1954062" indent="-54279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3pPr>
            <a:lvl4pPr marL="2551137" indent="-597075"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4pPr>
            <a:lvl5pPr marL="2985373" indent="-434236" algn="l" defTabSz="4168665" rtl="0" eaLnBrk="1" latinLnBrk="0" hangingPunct="1">
              <a:spcBef>
                <a:spcPct val="20000"/>
              </a:spcBef>
              <a:buFont typeface="Arial" pitchFamily="34" charset="0"/>
              <a:buChar char="»"/>
              <a:defRPr sz="2404" kern="1200">
                <a:solidFill>
                  <a:schemeClr val="tx1"/>
                </a:solidFill>
                <a:latin typeface="Trebuchet MS" pitchFamily="34" charset="0"/>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0" marR="0" lvl="0" indent="0" algn="l" defTabSz="4168665" rtl="0" eaLnBrk="1" fontAlgn="auto" latinLnBrk="0" hangingPunct="1">
              <a:lnSpc>
                <a:spcPct val="100000"/>
              </a:lnSpc>
              <a:spcBef>
                <a:spcPct val="20000"/>
              </a:spcBef>
              <a:spcAft>
                <a:spcPts val="0"/>
              </a:spcAft>
              <a:buClrTx/>
              <a:buSzTx/>
              <a:buFont typeface="Arial" pitchFamily="34" charset="0"/>
              <a:buNone/>
              <a:tabLst/>
              <a:defRPr/>
            </a:pPr>
            <a:endParaRPr lang="en-US" dirty="0">
              <a:solidFill>
                <a:srgbClr val="4472C4">
                  <a:lumMod val="50000"/>
                </a:srgbClr>
              </a:solidFill>
            </a:endParaRPr>
          </a:p>
          <a:p>
            <a:pPr marL="0" marR="0" lvl="0" indent="0" algn="just" defTabSz="4168665" rtl="0" eaLnBrk="1" fontAlgn="auto" latinLnBrk="0" hangingPunct="1">
              <a:lnSpc>
                <a:spcPct val="100000"/>
              </a:lnSpc>
              <a:spcBef>
                <a:spcPct val="20000"/>
              </a:spcBef>
              <a:spcAft>
                <a:spcPts val="0"/>
              </a:spcAft>
              <a:buClrTx/>
              <a:buSzTx/>
              <a:buFont typeface="Arial" pitchFamily="34" charset="0"/>
              <a:buNone/>
              <a:tabLst/>
              <a:defRPr/>
            </a:pPr>
            <a:endParaRPr kumimoji="0" lang="en-US" sz="2589"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742950" marR="0" lvl="0" indent="-742950" algn="just" defTabSz="4168665" rtl="0" eaLnBrk="1" fontAlgn="auto" latinLnBrk="0" hangingPunct="1">
              <a:lnSpc>
                <a:spcPct val="100000"/>
              </a:lnSpc>
              <a:spcBef>
                <a:spcPts val="2400"/>
              </a:spcBef>
              <a:spcAft>
                <a:spcPts val="0"/>
              </a:spcAft>
              <a:buClrTx/>
              <a:buSzTx/>
              <a:buFont typeface="Arial" pitchFamily="34" charset="0"/>
              <a:buAutoNum type="arabicParenR"/>
              <a:tabLst/>
              <a:defRPr/>
            </a:pPr>
            <a:r>
              <a:rPr lang="en-US" sz="4000" dirty="0">
                <a:solidFill>
                  <a:schemeClr val="tx1"/>
                </a:solidFill>
              </a:rPr>
              <a:t>In this study, </a:t>
            </a:r>
            <a:r>
              <a:rPr lang="en-US" sz="4000" b="1" dirty="0">
                <a:solidFill>
                  <a:srgbClr val="C00000"/>
                </a:solidFill>
              </a:rPr>
              <a:t>t</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he agreement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between self-reported and proxy-reported utilities is</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weak</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particularly in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subjective dimensions</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with proxy-reports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significantly overestimating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children's utility values compared to self-reports. </a:t>
            </a:r>
          </a:p>
          <a:p>
            <a:pPr marL="742950" marR="0" lvl="0" indent="-742950" algn="just" defTabSz="4168665" rtl="0" eaLnBrk="1" fontAlgn="auto" latinLnBrk="0" hangingPunct="1">
              <a:lnSpc>
                <a:spcPct val="100000"/>
              </a:lnSpc>
              <a:spcBef>
                <a:spcPts val="2400"/>
              </a:spcBef>
              <a:spcAft>
                <a:spcPts val="0"/>
              </a:spcAft>
              <a:buClrTx/>
              <a:buSzTx/>
              <a:buFont typeface="Arial" pitchFamily="34" charset="0"/>
              <a:buAutoNum type="arabicParenR"/>
              <a:tabLst/>
              <a:defRPr/>
            </a:pP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Self-reports and proxy-reports of health utility should be considered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complementary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rather than interchangeable. The findings provide valuable </a:t>
            </a: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insights and references </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for the development of guidelines for self-reports and proxy-reports of children's utility instruments and for economic evaluations in relevant </a:t>
            </a:r>
            <a:r>
              <a:rPr kumimoji="0" lang="en-US" sz="400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pediatric populations</a:t>
            </a:r>
            <a:r>
              <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1032" name="Text Placeholder 252">
            <a:extLst>
              <a:ext uri="{FF2B5EF4-FFF2-40B4-BE49-F238E27FC236}">
                <a16:creationId xmlns:a16="http://schemas.microsoft.com/office/drawing/2014/main" id="{7458AD24-7988-1232-25B4-DB30B82BACC5}"/>
              </a:ext>
            </a:extLst>
          </p:cNvPr>
          <p:cNvSpPr txBox="1">
            <a:spLocks/>
          </p:cNvSpPr>
          <p:nvPr/>
        </p:nvSpPr>
        <p:spPr>
          <a:xfrm>
            <a:off x="35205802" y="19641616"/>
            <a:ext cx="14760000" cy="800265"/>
          </a:xfrm>
          <a:prstGeom prst="rect">
            <a:avLst/>
          </a:prstGeom>
          <a:solidFill>
            <a:srgbClr val="2F5597"/>
          </a:solidFill>
        </p:spPr>
        <p:txBody>
          <a:bodyPr wrap="square" lIns="93910" tIns="93910" rIns="93910" bIns="93910" anchor="ctr" anchorCtr="0">
            <a:spAutoFit/>
          </a:bodyPr>
          <a:lstStyle>
            <a:lvl1pPr marL="0" indent="0" algn="ctr" defTabSz="4168665" rtl="0" eaLnBrk="1" latinLnBrk="0" hangingPunct="1">
              <a:spcBef>
                <a:spcPct val="20000"/>
              </a:spcBef>
              <a:buFont typeface="Arial" pitchFamily="34" charset="0"/>
              <a:buNone/>
              <a:defRPr sz="3792" b="1" u="sng" kern="1200" baseline="0">
                <a:solidFill>
                  <a:schemeClr val="accent5">
                    <a:lumMod val="50000"/>
                  </a:schemeClr>
                </a:solidFill>
                <a:latin typeface="+mn-lt"/>
                <a:ea typeface="+mn-ea"/>
                <a:cs typeface="+mn-cs"/>
              </a:defRPr>
            </a:lvl1pPr>
            <a:lvl2pPr marL="3387040" indent="-1302707" algn="l" defTabSz="4168665" rtl="0" eaLnBrk="1" latinLnBrk="0" hangingPunct="1">
              <a:spcBef>
                <a:spcPct val="20000"/>
              </a:spcBef>
              <a:buFont typeface="Arial" pitchFamily="34" charset="0"/>
              <a:buChar char="–"/>
              <a:defRPr sz="12855" kern="1200">
                <a:solidFill>
                  <a:schemeClr val="tx1"/>
                </a:solidFill>
                <a:latin typeface="+mn-lt"/>
                <a:ea typeface="+mn-ea"/>
                <a:cs typeface="+mn-cs"/>
              </a:defRPr>
            </a:lvl2pPr>
            <a:lvl3pPr marL="5210833" indent="-1042167" algn="l" defTabSz="4168665" rtl="0" eaLnBrk="1" latinLnBrk="0" hangingPunct="1">
              <a:spcBef>
                <a:spcPct val="20000"/>
              </a:spcBef>
              <a:buFont typeface="Arial" pitchFamily="34" charset="0"/>
              <a:buChar char="•"/>
              <a:defRPr sz="11005" kern="1200">
                <a:solidFill>
                  <a:schemeClr val="tx1"/>
                </a:solidFill>
                <a:latin typeface="+mn-lt"/>
                <a:ea typeface="+mn-ea"/>
                <a:cs typeface="+mn-cs"/>
              </a:defRPr>
            </a:lvl3pPr>
            <a:lvl4pPr marL="729516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4pPr>
            <a:lvl5pPr marL="9379496"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5pPr>
            <a:lvl6pPr marL="11463830"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6pPr>
            <a:lvl7pPr marL="13548161"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7pPr>
            <a:lvl8pPr marL="15632495"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8pPr>
            <a:lvl9pPr marL="17716827" indent="-1042167" algn="l" defTabSz="4168665" rtl="0" eaLnBrk="1" latinLnBrk="0" hangingPunct="1">
              <a:spcBef>
                <a:spcPct val="20000"/>
              </a:spcBef>
              <a:buFont typeface="Arial" pitchFamily="34" charset="0"/>
              <a:buChar char="•"/>
              <a:defRPr sz="9156" kern="1200">
                <a:solidFill>
                  <a:schemeClr val="tx1"/>
                </a:solidFill>
                <a:latin typeface="+mn-lt"/>
                <a:ea typeface="+mn-ea"/>
                <a:cs typeface="+mn-cs"/>
              </a:defRPr>
            </a:lvl9pPr>
          </a:lstStyle>
          <a:p>
            <a:pPr marL="0" marR="0" lvl="0" indent="0" algn="ctr" defTabSz="4168665" rtl="0" eaLnBrk="1" fontAlgn="auto" latinLnBrk="0" hangingPunct="1">
              <a:lnSpc>
                <a:spcPct val="100000"/>
              </a:lnSpc>
              <a:spcBef>
                <a:spcPct val="20000"/>
              </a:spcBef>
              <a:spcAft>
                <a:spcPts val="0"/>
              </a:spcAft>
              <a:buClrTx/>
              <a:buSzTx/>
              <a:buFont typeface="Arial" pitchFamily="34" charset="0"/>
              <a:buNone/>
              <a:tabLst/>
              <a:defRPr/>
            </a:pPr>
            <a:r>
              <a:rPr kumimoji="0" lang="en-US" sz="3792" b="1" i="0" u="sng" strike="noStrike" kern="1200" cap="none" spc="0" normalizeH="0" baseline="0" noProof="0" dirty="0">
                <a:ln>
                  <a:noFill/>
                </a:ln>
                <a:solidFill>
                  <a:sysClr val="window" lastClr="FFFFFF"/>
                </a:solidFill>
                <a:effectLst/>
                <a:uLnTx/>
                <a:uFillTx/>
                <a:latin typeface="Calibri"/>
                <a:ea typeface="+mn-ea"/>
                <a:cs typeface="+mn-cs"/>
              </a:rPr>
              <a:t>CONCLUSIONS</a:t>
            </a:r>
          </a:p>
        </p:txBody>
      </p:sp>
      <p:cxnSp>
        <p:nvCxnSpPr>
          <p:cNvPr id="1036" name="直接连接符 1035">
            <a:extLst>
              <a:ext uri="{FF2B5EF4-FFF2-40B4-BE49-F238E27FC236}">
                <a16:creationId xmlns:a16="http://schemas.microsoft.com/office/drawing/2014/main" id="{983974AC-B62A-5C00-F223-4448A2A3380B}"/>
              </a:ext>
            </a:extLst>
          </p:cNvPr>
          <p:cNvCxnSpPr>
            <a:cxnSpLocks/>
          </p:cNvCxnSpPr>
          <p:nvPr/>
        </p:nvCxnSpPr>
        <p:spPr>
          <a:xfrm>
            <a:off x="17045831" y="5219725"/>
            <a:ext cx="119043" cy="225440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8" name="直接连接符 1037">
            <a:extLst>
              <a:ext uri="{FF2B5EF4-FFF2-40B4-BE49-F238E27FC236}">
                <a16:creationId xmlns:a16="http://schemas.microsoft.com/office/drawing/2014/main" id="{7FEFCCDD-F8FE-024E-4DF3-7F08B35ADEBB}"/>
              </a:ext>
            </a:extLst>
          </p:cNvPr>
          <p:cNvCxnSpPr>
            <a:cxnSpLocks/>
          </p:cNvCxnSpPr>
          <p:nvPr/>
        </p:nvCxnSpPr>
        <p:spPr>
          <a:xfrm>
            <a:off x="34112158" y="5219725"/>
            <a:ext cx="119043" cy="2254403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44589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91CMx122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013B6-32AE-4269-9420-4A1701B2D43C}"/>
</file>

<file path=customXml/itemProps2.xml><?xml version="1.0" encoding="utf-8"?>
<ds:datastoreItem xmlns:ds="http://schemas.openxmlformats.org/officeDocument/2006/customXml" ds:itemID="{16F26F10-5301-46F0-8D89-A41AB2AE57DA}"/>
</file>

<file path=docProps/app.xml><?xml version="1.0" encoding="utf-8"?>
<Properties xmlns="http://schemas.openxmlformats.org/officeDocument/2006/extended-properties" xmlns:vt="http://schemas.openxmlformats.org/officeDocument/2006/docPropsVTypes">
  <Template>Office Theme</Template>
  <TotalTime>630</TotalTime>
  <Words>634</Words>
  <Application>Microsoft Office PowerPoint</Application>
  <PresentationFormat>自定义</PresentationFormat>
  <Paragraphs>105</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vt:i4>
      </vt:variant>
    </vt:vector>
  </HeadingPairs>
  <TitlesOfParts>
    <vt:vector size="12" baseType="lpstr">
      <vt:lpstr>等线</vt:lpstr>
      <vt:lpstr>Abadi</vt:lpstr>
      <vt:lpstr>Aptos</vt:lpstr>
      <vt:lpstr>Aptos Display</vt:lpstr>
      <vt:lpstr>Arial</vt:lpstr>
      <vt:lpstr>Arial Black</vt:lpstr>
      <vt:lpstr>Calibri</vt:lpstr>
      <vt:lpstr>Times New Roman</vt:lpstr>
      <vt:lpstr>Trebuchet MS</vt:lpstr>
      <vt:lpstr>Office 主题​​</vt:lpstr>
      <vt:lpstr>91CMx122CM template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欣 管</dc:creator>
  <cp:lastModifiedBy>yan li</cp:lastModifiedBy>
  <cp:revision>10</cp:revision>
  <dcterms:created xsi:type="dcterms:W3CDTF">2024-04-05T07:55:10Z</dcterms:created>
  <dcterms:modified xsi:type="dcterms:W3CDTF">2024-06-25T10:55:36Z</dcterms:modified>
</cp:coreProperties>
</file>