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sldIdLst>
    <p:sldId id="26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FDDA136-1146-345D-8618-3B1E6120E46F}" name="Rencz Fanni" initials="FR" userId="S::fanni.rencz@uni-corvinus.hu::9a0912b8-d609-43bc-b84d-8499ff74b546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endan Mulhern" initials="BM" lastIdx="5" clrIdx="0">
    <p:extLst>
      <p:ext uri="{19B8F6BF-5375-455C-9EA6-DF929625EA0E}">
        <p15:presenceInfo xmlns:p15="http://schemas.microsoft.com/office/powerpoint/2012/main" userId="S-1-5-21-3588706629-3798168970-822321252-416178" providerId="AD"/>
      </p:ext>
    </p:extLst>
  </p:cmAuthor>
  <p:cmAuthor id="2" name="Rencz Fanni" initials="FR" lastIdx="10" clrIdx="1">
    <p:extLst>
      <p:ext uri="{19B8F6BF-5375-455C-9EA6-DF929625EA0E}">
        <p15:presenceInfo xmlns:p15="http://schemas.microsoft.com/office/powerpoint/2012/main" userId="S::fanni.rencz@uni-corvinus.hu::9a0912b8-d609-43bc-b84d-8499ff74b54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C493"/>
    <a:srgbClr val="EDEBD1"/>
    <a:srgbClr val="006747"/>
    <a:srgbClr val="009374"/>
    <a:srgbClr val="9CCB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83BFF1-40FB-4437-80FF-CB933DBCB5CA}" v="136" dt="2025-02-10T21:01:16.5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7407" autoAdjust="0"/>
    <p:restoredTop sz="94660"/>
  </p:normalViewPr>
  <p:slideViewPr>
    <p:cSldViewPr snapToGrid="0">
      <p:cViewPr>
        <p:scale>
          <a:sx n="200" d="100"/>
          <a:sy n="200" d="100"/>
        </p:scale>
        <p:origin x="-7520" y="-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commentAuthors" Target="commentAuthors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jamin Craig" userId="c2c9a72a0ab07a71" providerId="LiveId" clId="{7E83BFF1-40FB-4437-80FF-CB933DBCB5CA}"/>
    <pc:docChg chg="undo custSel modSld">
      <pc:chgData name="Benjamin Craig" userId="c2c9a72a0ab07a71" providerId="LiveId" clId="{7E83BFF1-40FB-4437-80FF-CB933DBCB5CA}" dt="2025-02-10T21:03:13.340" v="8844" actId="166"/>
      <pc:docMkLst>
        <pc:docMk/>
      </pc:docMkLst>
      <pc:sldChg chg="addSp delSp modSp mod">
        <pc:chgData name="Benjamin Craig" userId="c2c9a72a0ab07a71" providerId="LiveId" clId="{7E83BFF1-40FB-4437-80FF-CB933DBCB5CA}" dt="2025-02-10T21:03:13.340" v="8844" actId="166"/>
        <pc:sldMkLst>
          <pc:docMk/>
          <pc:sldMk cId="530047052" sldId="261"/>
        </pc:sldMkLst>
        <pc:spChg chg="mod">
          <ac:chgData name="Benjamin Craig" userId="c2c9a72a0ab07a71" providerId="LiveId" clId="{7E83BFF1-40FB-4437-80FF-CB933DBCB5CA}" dt="2025-02-10T20:59:37.513" v="8816" actId="1076"/>
          <ac:spMkLst>
            <pc:docMk/>
            <pc:sldMk cId="530047052" sldId="261"/>
            <ac:spMk id="2" creationId="{80CB5D8D-E88B-F10F-993B-C77AC0D6826D}"/>
          </ac:spMkLst>
        </pc:spChg>
        <pc:spChg chg="mod">
          <ac:chgData name="Benjamin Craig" userId="c2c9a72a0ab07a71" providerId="LiveId" clId="{7E83BFF1-40FB-4437-80FF-CB933DBCB5CA}" dt="2025-02-10T20:45:57.735" v="8441" actId="1036"/>
          <ac:spMkLst>
            <pc:docMk/>
            <pc:sldMk cId="530047052" sldId="261"/>
            <ac:spMk id="3" creationId="{59BC1577-D414-9949-4A94-07F397A5FB84}"/>
          </ac:spMkLst>
        </pc:spChg>
        <pc:spChg chg="del">
          <ac:chgData name="Benjamin Craig" userId="c2c9a72a0ab07a71" providerId="LiveId" clId="{7E83BFF1-40FB-4437-80FF-CB933DBCB5CA}" dt="2025-02-10T17:26:04.014" v="593" actId="478"/>
          <ac:spMkLst>
            <pc:docMk/>
            <pc:sldMk cId="530047052" sldId="261"/>
            <ac:spMk id="4" creationId="{856C1545-26D2-F947-F642-9E09DBD56B98}"/>
          </ac:spMkLst>
        </pc:spChg>
        <pc:spChg chg="mod">
          <ac:chgData name="Benjamin Craig" userId="c2c9a72a0ab07a71" providerId="LiveId" clId="{7E83BFF1-40FB-4437-80FF-CB933DBCB5CA}" dt="2025-02-10T21:00:32.339" v="8822" actId="14100"/>
          <ac:spMkLst>
            <pc:docMk/>
            <pc:sldMk cId="530047052" sldId="261"/>
            <ac:spMk id="5" creationId="{BC75CA34-8895-194A-7C7F-2093686F22FF}"/>
          </ac:spMkLst>
        </pc:spChg>
        <pc:spChg chg="mod">
          <ac:chgData name="Benjamin Craig" userId="c2c9a72a0ab07a71" providerId="LiveId" clId="{7E83BFF1-40FB-4437-80FF-CB933DBCB5CA}" dt="2025-02-10T19:26:59.301" v="3628" actId="1076"/>
          <ac:spMkLst>
            <pc:docMk/>
            <pc:sldMk cId="530047052" sldId="261"/>
            <ac:spMk id="7" creationId="{C52C2BA2-2995-65ED-8CDE-3DACB311D40C}"/>
          </ac:spMkLst>
        </pc:spChg>
        <pc:spChg chg="add del mod">
          <ac:chgData name="Benjamin Craig" userId="c2c9a72a0ab07a71" providerId="LiveId" clId="{7E83BFF1-40FB-4437-80FF-CB933DBCB5CA}" dt="2025-02-10T21:01:16.583" v="8825" actId="14100"/>
          <ac:spMkLst>
            <pc:docMk/>
            <pc:sldMk cId="530047052" sldId="261"/>
            <ac:spMk id="8" creationId="{D66D9F8A-E6A8-CABD-691B-8976B7EFE42E}"/>
          </ac:spMkLst>
        </pc:spChg>
        <pc:spChg chg="mod">
          <ac:chgData name="Benjamin Craig" userId="c2c9a72a0ab07a71" providerId="LiveId" clId="{7E83BFF1-40FB-4437-80FF-CB933DBCB5CA}" dt="2025-02-10T20:47:02.740" v="8456" actId="20577"/>
          <ac:spMkLst>
            <pc:docMk/>
            <pc:sldMk cId="530047052" sldId="261"/>
            <ac:spMk id="9" creationId="{7EA24A8F-CAB8-18B0-A3FA-787200D423CD}"/>
          </ac:spMkLst>
        </pc:spChg>
        <pc:spChg chg="add">
          <ac:chgData name="Benjamin Craig" userId="c2c9a72a0ab07a71" providerId="LiveId" clId="{7E83BFF1-40FB-4437-80FF-CB933DBCB5CA}" dt="2025-02-10T17:08:33.205" v="520"/>
          <ac:spMkLst>
            <pc:docMk/>
            <pc:sldMk cId="530047052" sldId="261"/>
            <ac:spMk id="10" creationId="{BC29D495-3F62-A067-1CA4-A2BCAC606789}"/>
          </ac:spMkLst>
        </pc:spChg>
        <pc:spChg chg="del">
          <ac:chgData name="Benjamin Craig" userId="c2c9a72a0ab07a71" providerId="LiveId" clId="{7E83BFF1-40FB-4437-80FF-CB933DBCB5CA}" dt="2025-02-10T17:26:08.373" v="595" actId="478"/>
          <ac:spMkLst>
            <pc:docMk/>
            <pc:sldMk cId="530047052" sldId="261"/>
            <ac:spMk id="12" creationId="{0965692D-70FF-DF31-081A-97F7947C7944}"/>
          </ac:spMkLst>
        </pc:spChg>
        <pc:spChg chg="del">
          <ac:chgData name="Benjamin Craig" userId="c2c9a72a0ab07a71" providerId="LiveId" clId="{7E83BFF1-40FB-4437-80FF-CB933DBCB5CA}" dt="2025-02-10T18:01:45.976" v="2012" actId="478"/>
          <ac:spMkLst>
            <pc:docMk/>
            <pc:sldMk cId="530047052" sldId="261"/>
            <ac:spMk id="14" creationId="{C53EEC36-AAB5-5874-7128-9E43701FDEB1}"/>
          </ac:spMkLst>
        </pc:spChg>
        <pc:spChg chg="del">
          <ac:chgData name="Benjamin Craig" userId="c2c9a72a0ab07a71" providerId="LiveId" clId="{7E83BFF1-40FB-4437-80FF-CB933DBCB5CA}" dt="2025-02-10T17:32:32.918" v="720" actId="478"/>
          <ac:spMkLst>
            <pc:docMk/>
            <pc:sldMk cId="530047052" sldId="261"/>
            <ac:spMk id="15" creationId="{2DDCEAC2-4A10-7200-0B6A-75D55E452BE7}"/>
          </ac:spMkLst>
        </pc:spChg>
        <pc:spChg chg="add mod">
          <ac:chgData name="Benjamin Craig" userId="c2c9a72a0ab07a71" providerId="LiveId" clId="{7E83BFF1-40FB-4437-80FF-CB933DBCB5CA}" dt="2025-02-10T17:08:51.406" v="523" actId="14100"/>
          <ac:spMkLst>
            <pc:docMk/>
            <pc:sldMk cId="530047052" sldId="261"/>
            <ac:spMk id="16" creationId="{34CF8C82-0E5E-C1D0-C75A-D81F4098AB20}"/>
          </ac:spMkLst>
        </pc:spChg>
        <pc:spChg chg="del">
          <ac:chgData name="Benjamin Craig" userId="c2c9a72a0ab07a71" providerId="LiveId" clId="{7E83BFF1-40FB-4437-80FF-CB933DBCB5CA}" dt="2025-02-10T17:32:31.298" v="719" actId="478"/>
          <ac:spMkLst>
            <pc:docMk/>
            <pc:sldMk cId="530047052" sldId="261"/>
            <ac:spMk id="18" creationId="{569C78FA-17B0-961D-7C08-6216EA7FD336}"/>
          </ac:spMkLst>
        </pc:spChg>
        <pc:spChg chg="add del mod">
          <ac:chgData name="Benjamin Craig" userId="c2c9a72a0ab07a71" providerId="LiveId" clId="{7E83BFF1-40FB-4437-80FF-CB933DBCB5CA}" dt="2025-02-10T17:25:41.045" v="588" actId="478"/>
          <ac:spMkLst>
            <pc:docMk/>
            <pc:sldMk cId="530047052" sldId="261"/>
            <ac:spMk id="25" creationId="{56910B7E-1317-1807-8B50-CB2EF25923F5}"/>
          </ac:spMkLst>
        </pc:spChg>
        <pc:spChg chg="add del mod">
          <ac:chgData name="Benjamin Craig" userId="c2c9a72a0ab07a71" providerId="LiveId" clId="{7E83BFF1-40FB-4437-80FF-CB933DBCB5CA}" dt="2025-02-10T17:25:55.836" v="591" actId="478"/>
          <ac:spMkLst>
            <pc:docMk/>
            <pc:sldMk cId="530047052" sldId="261"/>
            <ac:spMk id="26" creationId="{58500920-30DC-9DF3-4A1E-91E2AC5E141D}"/>
          </ac:spMkLst>
        </pc:spChg>
        <pc:spChg chg="mod">
          <ac:chgData name="Benjamin Craig" userId="c2c9a72a0ab07a71" providerId="LiveId" clId="{7E83BFF1-40FB-4437-80FF-CB933DBCB5CA}" dt="2025-02-10T20:31:56.285" v="7415" actId="14100"/>
          <ac:spMkLst>
            <pc:docMk/>
            <pc:sldMk cId="530047052" sldId="261"/>
            <ac:spMk id="27" creationId="{98244765-E0D8-CC78-D790-9A397A1F05C4}"/>
          </ac:spMkLst>
        </pc:spChg>
        <pc:spChg chg="mod ord">
          <ac:chgData name="Benjamin Craig" userId="c2c9a72a0ab07a71" providerId="LiveId" clId="{7E83BFF1-40FB-4437-80FF-CB933DBCB5CA}" dt="2025-02-10T21:03:13.340" v="8844" actId="166"/>
          <ac:spMkLst>
            <pc:docMk/>
            <pc:sldMk cId="530047052" sldId="261"/>
            <ac:spMk id="28" creationId="{8102A306-813F-DBAE-77E8-2456E8E69272}"/>
          </ac:spMkLst>
        </pc:spChg>
        <pc:spChg chg="mod">
          <ac:chgData name="Benjamin Craig" userId="c2c9a72a0ab07a71" providerId="LiveId" clId="{7E83BFF1-40FB-4437-80FF-CB933DBCB5CA}" dt="2025-02-10T18:21:37.130" v="3552" actId="14100"/>
          <ac:spMkLst>
            <pc:docMk/>
            <pc:sldMk cId="530047052" sldId="261"/>
            <ac:spMk id="29" creationId="{E8C76D88-EF5F-AB95-06C0-CBFD2F8D5821}"/>
          </ac:spMkLst>
        </pc:spChg>
        <pc:spChg chg="add mod">
          <ac:chgData name="Benjamin Craig" userId="c2c9a72a0ab07a71" providerId="LiveId" clId="{7E83BFF1-40FB-4437-80FF-CB933DBCB5CA}" dt="2025-02-10T17:25:06.928" v="586" actId="1076"/>
          <ac:spMkLst>
            <pc:docMk/>
            <pc:sldMk cId="530047052" sldId="261"/>
            <ac:spMk id="30" creationId="{95BE4B6B-1ECA-5761-DF1E-7C10178C8D5F}"/>
          </ac:spMkLst>
        </pc:spChg>
        <pc:spChg chg="mod">
          <ac:chgData name="Benjamin Craig" userId="c2c9a72a0ab07a71" providerId="LiveId" clId="{7E83BFF1-40FB-4437-80FF-CB933DBCB5CA}" dt="2025-02-10T20:23:03.457" v="7002" actId="2711"/>
          <ac:spMkLst>
            <pc:docMk/>
            <pc:sldMk cId="530047052" sldId="261"/>
            <ac:spMk id="31" creationId="{3CF6897D-9A29-E0A7-39ED-988C63869E65}"/>
          </ac:spMkLst>
        </pc:spChg>
        <pc:spChg chg="mod">
          <ac:chgData name="Benjamin Craig" userId="c2c9a72a0ab07a71" providerId="LiveId" clId="{7E83BFF1-40FB-4437-80FF-CB933DBCB5CA}" dt="2025-02-10T18:05:36.834" v="2158" actId="14100"/>
          <ac:spMkLst>
            <pc:docMk/>
            <pc:sldMk cId="530047052" sldId="261"/>
            <ac:spMk id="32" creationId="{B5B92DB6-ABBA-16E6-A047-B6B00D698566}"/>
          </ac:spMkLst>
        </pc:spChg>
        <pc:spChg chg="add del mod">
          <ac:chgData name="Benjamin Craig" userId="c2c9a72a0ab07a71" providerId="LiveId" clId="{7E83BFF1-40FB-4437-80FF-CB933DBCB5CA}" dt="2025-02-10T17:30:09.797" v="709" actId="478"/>
          <ac:spMkLst>
            <pc:docMk/>
            <pc:sldMk cId="530047052" sldId="261"/>
            <ac:spMk id="33" creationId="{0C64E366-784D-DE22-913A-2F63615B0095}"/>
          </ac:spMkLst>
        </pc:spChg>
        <pc:spChg chg="mod">
          <ac:chgData name="Benjamin Craig" userId="c2c9a72a0ab07a71" providerId="LiveId" clId="{7E83BFF1-40FB-4437-80FF-CB933DBCB5CA}" dt="2025-02-10T20:58:57.680" v="8790" actId="1076"/>
          <ac:spMkLst>
            <pc:docMk/>
            <pc:sldMk cId="530047052" sldId="261"/>
            <ac:spMk id="34" creationId="{CBD0B7C4-23E2-6E5C-D451-6A924D7CD5C9}"/>
          </ac:spMkLst>
        </pc:spChg>
        <pc:spChg chg="mod">
          <ac:chgData name="Benjamin Craig" userId="c2c9a72a0ab07a71" providerId="LiveId" clId="{7E83BFF1-40FB-4437-80FF-CB933DBCB5CA}" dt="2025-02-10T20:59:32.668" v="8815" actId="948"/>
          <ac:spMkLst>
            <pc:docMk/>
            <pc:sldMk cId="530047052" sldId="261"/>
            <ac:spMk id="35" creationId="{0A6EE34B-605C-B3CD-82F9-5AB473A05B22}"/>
          </ac:spMkLst>
        </pc:spChg>
        <pc:spChg chg="add del mod">
          <ac:chgData name="Benjamin Craig" userId="c2c9a72a0ab07a71" providerId="LiveId" clId="{7E83BFF1-40FB-4437-80FF-CB933DBCB5CA}" dt="2025-02-10T17:30:57.814" v="715" actId="478"/>
          <ac:spMkLst>
            <pc:docMk/>
            <pc:sldMk cId="530047052" sldId="261"/>
            <ac:spMk id="36" creationId="{61DBA87E-B7E9-5498-2A39-668DF2A91C3E}"/>
          </ac:spMkLst>
        </pc:spChg>
        <pc:spChg chg="mod">
          <ac:chgData name="Benjamin Craig" userId="c2c9a72a0ab07a71" providerId="LiveId" clId="{7E83BFF1-40FB-4437-80FF-CB933DBCB5CA}" dt="2025-02-10T20:54:41.076" v="8785" actId="20577"/>
          <ac:spMkLst>
            <pc:docMk/>
            <pc:sldMk cId="530047052" sldId="261"/>
            <ac:spMk id="37" creationId="{A77F479C-26AE-4628-0BF3-7AEF7A0690A5}"/>
          </ac:spMkLst>
        </pc:spChg>
        <pc:spChg chg="add mod">
          <ac:chgData name="Benjamin Craig" userId="c2c9a72a0ab07a71" providerId="LiveId" clId="{7E83BFF1-40FB-4437-80FF-CB933DBCB5CA}" dt="2025-02-10T18:06:13.429" v="2164" actId="1076"/>
          <ac:spMkLst>
            <pc:docMk/>
            <pc:sldMk cId="530047052" sldId="261"/>
            <ac:spMk id="39" creationId="{3C552657-0074-8266-3712-B9AAE7C994BE}"/>
          </ac:spMkLst>
        </pc:spChg>
        <pc:spChg chg="add mod">
          <ac:chgData name="Benjamin Craig" userId="c2c9a72a0ab07a71" providerId="LiveId" clId="{7E83BFF1-40FB-4437-80FF-CB933DBCB5CA}" dt="2025-02-10T17:36:50.404" v="830"/>
          <ac:spMkLst>
            <pc:docMk/>
            <pc:sldMk cId="530047052" sldId="261"/>
            <ac:spMk id="40" creationId="{C89CF840-06AA-B2C9-0E1B-2951C8DFFBCB}"/>
          </ac:spMkLst>
        </pc:spChg>
        <pc:spChg chg="add mod">
          <ac:chgData name="Benjamin Craig" userId="c2c9a72a0ab07a71" providerId="LiveId" clId="{7E83BFF1-40FB-4437-80FF-CB933DBCB5CA}" dt="2025-02-10T17:37:13.683" v="832"/>
          <ac:spMkLst>
            <pc:docMk/>
            <pc:sldMk cId="530047052" sldId="261"/>
            <ac:spMk id="41" creationId="{A2DF6565-0BB4-2314-9937-5293D8D1136B}"/>
          </ac:spMkLst>
        </pc:spChg>
        <pc:spChg chg="add mod">
          <ac:chgData name="Benjamin Craig" userId="c2c9a72a0ab07a71" providerId="LiveId" clId="{7E83BFF1-40FB-4437-80FF-CB933DBCB5CA}" dt="2025-02-10T17:44:53.714" v="1077" actId="115"/>
          <ac:spMkLst>
            <pc:docMk/>
            <pc:sldMk cId="530047052" sldId="261"/>
            <ac:spMk id="42" creationId="{8172D86D-481A-1FDC-32D3-63157C17DABD}"/>
          </ac:spMkLst>
        </pc:spChg>
        <pc:spChg chg="add mod ord">
          <ac:chgData name="Benjamin Craig" userId="c2c9a72a0ab07a71" providerId="LiveId" clId="{7E83BFF1-40FB-4437-80FF-CB933DBCB5CA}" dt="2025-02-10T18:06:03.934" v="2162" actId="1076"/>
          <ac:spMkLst>
            <pc:docMk/>
            <pc:sldMk cId="530047052" sldId="261"/>
            <ac:spMk id="48" creationId="{F169BF25-805F-CB88-71E9-65CAD3D9223E}"/>
          </ac:spMkLst>
        </pc:spChg>
        <pc:spChg chg="add mod ord">
          <ac:chgData name="Benjamin Craig" userId="c2c9a72a0ab07a71" providerId="LiveId" clId="{7E83BFF1-40FB-4437-80FF-CB933DBCB5CA}" dt="2025-02-10T18:04:58.373" v="2146" actId="14100"/>
          <ac:spMkLst>
            <pc:docMk/>
            <pc:sldMk cId="530047052" sldId="261"/>
            <ac:spMk id="49" creationId="{83C1E907-C191-98DC-A76A-F420932D6A0C}"/>
          </ac:spMkLst>
        </pc:spChg>
        <pc:spChg chg="add mod">
          <ac:chgData name="Benjamin Craig" userId="c2c9a72a0ab07a71" providerId="LiveId" clId="{7E83BFF1-40FB-4437-80FF-CB933DBCB5CA}" dt="2025-02-10T18:06:46.233" v="2179" actId="20577"/>
          <ac:spMkLst>
            <pc:docMk/>
            <pc:sldMk cId="530047052" sldId="261"/>
            <ac:spMk id="50" creationId="{01781A24-0975-E832-61E2-9912B764B206}"/>
          </ac:spMkLst>
        </pc:spChg>
        <pc:spChg chg="add mod">
          <ac:chgData name="Benjamin Craig" userId="c2c9a72a0ab07a71" providerId="LiveId" clId="{7E83BFF1-40FB-4437-80FF-CB933DBCB5CA}" dt="2025-02-10T21:01:02.369" v="8824" actId="14100"/>
          <ac:spMkLst>
            <pc:docMk/>
            <pc:sldMk cId="530047052" sldId="261"/>
            <ac:spMk id="56" creationId="{3A745123-FC1A-A770-F826-2AC9C49677F6}"/>
          </ac:spMkLst>
        </pc:spChg>
        <pc:spChg chg="add mod">
          <ac:chgData name="Benjamin Craig" userId="c2c9a72a0ab07a71" providerId="LiveId" clId="{7E83BFF1-40FB-4437-80FF-CB933DBCB5CA}" dt="2025-02-10T20:23:15.035" v="7003" actId="179"/>
          <ac:spMkLst>
            <pc:docMk/>
            <pc:sldMk cId="530047052" sldId="261"/>
            <ac:spMk id="57" creationId="{5C39DFC9-9807-6D69-B49C-9813C5C4EA3B}"/>
          </ac:spMkLst>
        </pc:spChg>
        <pc:spChg chg="add">
          <ac:chgData name="Benjamin Craig" userId="c2c9a72a0ab07a71" providerId="LiveId" clId="{7E83BFF1-40FB-4437-80FF-CB933DBCB5CA}" dt="2025-02-10T19:26:46.684" v="3623"/>
          <ac:spMkLst>
            <pc:docMk/>
            <pc:sldMk cId="530047052" sldId="261"/>
            <ac:spMk id="60" creationId="{6FD2BBFA-482B-EAE8-60FF-121935EE80CE}"/>
          </ac:spMkLst>
        </pc:spChg>
        <pc:spChg chg="add mod">
          <ac:chgData name="Benjamin Craig" userId="c2c9a72a0ab07a71" providerId="LiveId" clId="{7E83BFF1-40FB-4437-80FF-CB933DBCB5CA}" dt="2025-02-10T19:32:38.941" v="4093" actId="20577"/>
          <ac:spMkLst>
            <pc:docMk/>
            <pc:sldMk cId="530047052" sldId="261"/>
            <ac:spMk id="63" creationId="{94A1316C-FD21-C829-3C1E-2834B620D29A}"/>
          </ac:spMkLst>
        </pc:spChg>
        <pc:spChg chg="del">
          <ac:chgData name="Benjamin Craig" userId="c2c9a72a0ab07a71" providerId="LiveId" clId="{7E83BFF1-40FB-4437-80FF-CB933DBCB5CA}" dt="2025-02-10T17:26:10.573" v="596" actId="478"/>
          <ac:spMkLst>
            <pc:docMk/>
            <pc:sldMk cId="530047052" sldId="261"/>
            <ac:spMk id="65" creationId="{9E8B1B98-2EE8-6B00-CAC3-B9A38CB824B1}"/>
          </ac:spMkLst>
        </pc:spChg>
        <pc:spChg chg="del">
          <ac:chgData name="Benjamin Craig" userId="c2c9a72a0ab07a71" providerId="LiveId" clId="{7E83BFF1-40FB-4437-80FF-CB933DBCB5CA}" dt="2025-02-10T17:43:36.011" v="1055" actId="478"/>
          <ac:spMkLst>
            <pc:docMk/>
            <pc:sldMk cId="530047052" sldId="261"/>
            <ac:spMk id="66" creationId="{E432CD7C-3A10-903B-39C4-A9B9092EF987}"/>
          </ac:spMkLst>
        </pc:spChg>
        <pc:spChg chg="del">
          <ac:chgData name="Benjamin Craig" userId="c2c9a72a0ab07a71" providerId="LiveId" clId="{7E83BFF1-40FB-4437-80FF-CB933DBCB5CA}" dt="2025-02-10T17:43:32.588" v="1054" actId="478"/>
          <ac:spMkLst>
            <pc:docMk/>
            <pc:sldMk cId="530047052" sldId="261"/>
            <ac:spMk id="67" creationId="{38F21DDE-664F-E27A-6B82-722D49C8AF54}"/>
          </ac:spMkLst>
        </pc:spChg>
        <pc:spChg chg="add del mod">
          <ac:chgData name="Benjamin Craig" userId="c2c9a72a0ab07a71" providerId="LiveId" clId="{7E83BFF1-40FB-4437-80FF-CB933DBCB5CA}" dt="2025-02-10T19:45:00.425" v="4388" actId="478"/>
          <ac:spMkLst>
            <pc:docMk/>
            <pc:sldMk cId="530047052" sldId="261"/>
            <ac:spMk id="68" creationId="{2922985F-CBED-E229-C8B5-0B564653DB49}"/>
          </ac:spMkLst>
        </pc:spChg>
        <pc:spChg chg="add mod">
          <ac:chgData name="Benjamin Craig" userId="c2c9a72a0ab07a71" providerId="LiveId" clId="{7E83BFF1-40FB-4437-80FF-CB933DBCB5CA}" dt="2025-02-10T19:48:41.410" v="4440" actId="1038"/>
          <ac:spMkLst>
            <pc:docMk/>
            <pc:sldMk cId="530047052" sldId="261"/>
            <ac:spMk id="70" creationId="{5736AE8A-C9CE-1AE1-05D2-7B59A845912A}"/>
          </ac:spMkLst>
        </pc:spChg>
        <pc:spChg chg="add mod">
          <ac:chgData name="Benjamin Craig" userId="c2c9a72a0ab07a71" providerId="LiveId" clId="{7E83BFF1-40FB-4437-80FF-CB933DBCB5CA}" dt="2025-02-10T19:55:29.491" v="4543"/>
          <ac:spMkLst>
            <pc:docMk/>
            <pc:sldMk cId="530047052" sldId="261"/>
            <ac:spMk id="71" creationId="{1804A0D0-8B7D-5682-186A-2EBFF679D891}"/>
          </ac:spMkLst>
        </pc:spChg>
        <pc:spChg chg="add mod">
          <ac:chgData name="Benjamin Craig" userId="c2c9a72a0ab07a71" providerId="LiveId" clId="{7E83BFF1-40FB-4437-80FF-CB933DBCB5CA}" dt="2025-02-10T19:55:33.955" v="4544"/>
          <ac:spMkLst>
            <pc:docMk/>
            <pc:sldMk cId="530047052" sldId="261"/>
            <ac:spMk id="72" creationId="{0189C650-594F-1A6C-DDB5-9FA528DD63C2}"/>
          </ac:spMkLst>
        </pc:spChg>
        <pc:spChg chg="add del mod">
          <ac:chgData name="Benjamin Craig" userId="c2c9a72a0ab07a71" providerId="LiveId" clId="{7E83BFF1-40FB-4437-80FF-CB933DBCB5CA}" dt="2025-02-10T19:55:42.736" v="4547" actId="478"/>
          <ac:spMkLst>
            <pc:docMk/>
            <pc:sldMk cId="530047052" sldId="261"/>
            <ac:spMk id="73" creationId="{D6AB7590-06F9-C15E-712D-15CE0D3EE6FA}"/>
          </ac:spMkLst>
        </pc:spChg>
        <pc:spChg chg="add mod">
          <ac:chgData name="Benjamin Craig" userId="c2c9a72a0ab07a71" providerId="LiveId" clId="{7E83BFF1-40FB-4437-80FF-CB933DBCB5CA}" dt="2025-02-10T19:55:47.891" v="4548"/>
          <ac:spMkLst>
            <pc:docMk/>
            <pc:sldMk cId="530047052" sldId="261"/>
            <ac:spMk id="74" creationId="{D707AE83-AD38-FA60-C51F-E8E8C27C29E9}"/>
          </ac:spMkLst>
        </pc:spChg>
        <pc:spChg chg="add mod">
          <ac:chgData name="Benjamin Craig" userId="c2c9a72a0ab07a71" providerId="LiveId" clId="{7E83BFF1-40FB-4437-80FF-CB933DBCB5CA}" dt="2025-02-10T19:55:55.243" v="4549"/>
          <ac:spMkLst>
            <pc:docMk/>
            <pc:sldMk cId="530047052" sldId="261"/>
            <ac:spMk id="75" creationId="{FC51CF39-A7F7-B482-C723-A995DF46EAA4}"/>
          </ac:spMkLst>
        </pc:spChg>
        <pc:spChg chg="add mod">
          <ac:chgData name="Benjamin Craig" userId="c2c9a72a0ab07a71" providerId="LiveId" clId="{7E83BFF1-40FB-4437-80FF-CB933DBCB5CA}" dt="2025-02-10T21:02:14.263" v="8836" actId="14100"/>
          <ac:spMkLst>
            <pc:docMk/>
            <pc:sldMk cId="530047052" sldId="261"/>
            <ac:spMk id="76" creationId="{DE4EBAD2-1CA5-791A-7B2A-F97340BAAE70}"/>
          </ac:spMkLst>
        </pc:spChg>
        <pc:picChg chg="add del mod">
          <ac:chgData name="Benjamin Craig" userId="c2c9a72a0ab07a71" providerId="LiveId" clId="{7E83BFF1-40FB-4437-80FF-CB933DBCB5CA}" dt="2025-02-10T17:10:03.219" v="533" actId="478"/>
          <ac:picMkLst>
            <pc:docMk/>
            <pc:sldMk cId="530047052" sldId="261"/>
            <ac:picMk id="19" creationId="{2B0025B4-A4C5-889D-E618-FD98A530916D}"/>
          </ac:picMkLst>
        </pc:picChg>
        <pc:picChg chg="add del mod">
          <ac:chgData name="Benjamin Craig" userId="c2c9a72a0ab07a71" providerId="LiveId" clId="{7E83BFF1-40FB-4437-80FF-CB933DBCB5CA}" dt="2025-02-10T17:12:26.426" v="544" actId="478"/>
          <ac:picMkLst>
            <pc:docMk/>
            <pc:sldMk cId="530047052" sldId="261"/>
            <ac:picMk id="21" creationId="{D6A91F0A-C954-AB52-8D1D-56E14AE9CFE4}"/>
          </ac:picMkLst>
        </pc:picChg>
        <pc:picChg chg="add del mod">
          <ac:chgData name="Benjamin Craig" userId="c2c9a72a0ab07a71" providerId="LiveId" clId="{7E83BFF1-40FB-4437-80FF-CB933DBCB5CA}" dt="2025-02-10T17:56:31.207" v="1813" actId="478"/>
          <ac:picMkLst>
            <pc:docMk/>
            <pc:sldMk cId="530047052" sldId="261"/>
            <ac:picMk id="23" creationId="{0743EC5E-90C6-BE62-51B4-7CFE66140DB8}"/>
          </ac:picMkLst>
        </pc:picChg>
        <pc:picChg chg="add mod">
          <ac:chgData name="Benjamin Craig" userId="c2c9a72a0ab07a71" providerId="LiveId" clId="{7E83BFF1-40FB-4437-80FF-CB933DBCB5CA}" dt="2025-02-10T17:20:56.942" v="557"/>
          <ac:picMkLst>
            <pc:docMk/>
            <pc:sldMk cId="530047052" sldId="261"/>
            <ac:picMk id="24" creationId="{736F31CE-D093-2945-8679-ECFB258E0F2E}"/>
          </ac:picMkLst>
        </pc:picChg>
        <pc:picChg chg="add del">
          <ac:chgData name="Benjamin Craig" userId="c2c9a72a0ab07a71" providerId="LiveId" clId="{7E83BFF1-40FB-4437-80FF-CB933DBCB5CA}" dt="2025-02-10T17:41:13.519" v="932" actId="478"/>
          <ac:picMkLst>
            <pc:docMk/>
            <pc:sldMk cId="530047052" sldId="261"/>
            <ac:picMk id="44" creationId="{0073962D-4E6E-D40E-CC97-2CA22B7E4DE4}"/>
          </ac:picMkLst>
        </pc:picChg>
        <pc:picChg chg="del">
          <ac:chgData name="Benjamin Craig" userId="c2c9a72a0ab07a71" providerId="LiveId" clId="{7E83BFF1-40FB-4437-80FF-CB933DBCB5CA}" dt="2025-02-10T18:11:28.394" v="2270" actId="478"/>
          <ac:picMkLst>
            <pc:docMk/>
            <pc:sldMk cId="530047052" sldId="261"/>
            <ac:picMk id="45" creationId="{7F46C9C9-1632-AD73-3125-A3ADA4170636}"/>
          </ac:picMkLst>
        </pc:picChg>
        <pc:picChg chg="add del mod">
          <ac:chgData name="Benjamin Craig" userId="c2c9a72a0ab07a71" providerId="LiveId" clId="{7E83BFF1-40FB-4437-80FF-CB933DBCB5CA}" dt="2025-02-10T18:01:38.583" v="2010" actId="478"/>
          <ac:picMkLst>
            <pc:docMk/>
            <pc:sldMk cId="530047052" sldId="261"/>
            <ac:picMk id="47" creationId="{1473168F-0774-3F64-AF7C-427C12C937B9}"/>
          </ac:picMkLst>
        </pc:picChg>
        <pc:picChg chg="del mod">
          <ac:chgData name="Benjamin Craig" userId="c2c9a72a0ab07a71" providerId="LiveId" clId="{7E83BFF1-40FB-4437-80FF-CB933DBCB5CA}" dt="2025-02-10T17:25:16.175" v="587" actId="478"/>
          <ac:picMkLst>
            <pc:docMk/>
            <pc:sldMk cId="530047052" sldId="261"/>
            <ac:picMk id="52" creationId="{5ABCBED0-CB86-E3C6-EFEF-14CF110B5DC1}"/>
          </ac:picMkLst>
        </pc:picChg>
        <pc:picChg chg="add mod modCrop">
          <ac:chgData name="Benjamin Craig" userId="c2c9a72a0ab07a71" providerId="LiveId" clId="{7E83BFF1-40FB-4437-80FF-CB933DBCB5CA}" dt="2025-02-10T19:47:48.722" v="4419" actId="14100"/>
          <ac:picMkLst>
            <pc:docMk/>
            <pc:sldMk cId="530047052" sldId="261"/>
            <ac:picMk id="53" creationId="{92403254-7F88-74A3-5F31-C9E425F4BFAA}"/>
          </ac:picMkLst>
        </pc:picChg>
        <pc:picChg chg="add mod ord">
          <ac:chgData name="Benjamin Craig" userId="c2c9a72a0ab07a71" providerId="LiveId" clId="{7E83BFF1-40FB-4437-80FF-CB933DBCB5CA}" dt="2025-02-10T21:00:44.375" v="8823" actId="1035"/>
          <ac:picMkLst>
            <pc:docMk/>
            <pc:sldMk cId="530047052" sldId="261"/>
            <ac:picMk id="55" creationId="{F8D1CDA0-8C54-57A3-8307-99DF37F419B5}"/>
          </ac:picMkLst>
        </pc:picChg>
        <pc:picChg chg="del">
          <ac:chgData name="Benjamin Craig" userId="c2c9a72a0ab07a71" providerId="LiveId" clId="{7E83BFF1-40FB-4437-80FF-CB933DBCB5CA}" dt="2025-02-10T19:30:19.096" v="3780" actId="478"/>
          <ac:picMkLst>
            <pc:docMk/>
            <pc:sldMk cId="530047052" sldId="261"/>
            <ac:picMk id="58" creationId="{4C75BE92-B913-A0AD-C773-35C3E5822578}"/>
          </ac:picMkLst>
        </pc:picChg>
        <pc:picChg chg="add del mod">
          <ac:chgData name="Benjamin Craig" userId="c2c9a72a0ab07a71" providerId="LiveId" clId="{7E83BFF1-40FB-4437-80FF-CB933DBCB5CA}" dt="2025-02-10T18:12:04.619" v="2276" actId="478"/>
          <ac:picMkLst>
            <pc:docMk/>
            <pc:sldMk cId="530047052" sldId="261"/>
            <ac:picMk id="59" creationId="{451E7B19-C38F-7DB2-CF41-146D5B382B43}"/>
          </ac:picMkLst>
        </pc:picChg>
        <pc:picChg chg="add mod">
          <ac:chgData name="Benjamin Craig" userId="c2c9a72a0ab07a71" providerId="LiveId" clId="{7E83BFF1-40FB-4437-80FF-CB933DBCB5CA}" dt="2025-02-10T19:29:45.297" v="3766" actId="1076"/>
          <ac:picMkLst>
            <pc:docMk/>
            <pc:sldMk cId="530047052" sldId="261"/>
            <ac:picMk id="62" creationId="{9C52FA9B-80A5-F748-F648-A058C1530AAB}"/>
          </ac:picMkLst>
        </pc:picChg>
        <pc:picChg chg="del">
          <ac:chgData name="Benjamin Craig" userId="c2c9a72a0ab07a71" providerId="LiveId" clId="{7E83BFF1-40FB-4437-80FF-CB933DBCB5CA}" dt="2025-02-10T17:25:59.620" v="592" actId="478"/>
          <ac:picMkLst>
            <pc:docMk/>
            <pc:sldMk cId="530047052" sldId="261"/>
            <ac:picMk id="64" creationId="{FD480A25-A664-B613-9B85-BF6BEBCC9389}"/>
          </ac:picMkLst>
        </pc:picChg>
        <pc:picChg chg="del">
          <ac:chgData name="Benjamin Craig" userId="c2c9a72a0ab07a71" providerId="LiveId" clId="{7E83BFF1-40FB-4437-80FF-CB933DBCB5CA}" dt="2025-02-10T17:32:35.142" v="721" actId="478"/>
          <ac:picMkLst>
            <pc:docMk/>
            <pc:sldMk cId="530047052" sldId="261"/>
            <ac:picMk id="69" creationId="{C5F17229-8C8E-1C05-C681-C2BB5F59E6FD}"/>
          </ac:picMkLst>
        </pc:picChg>
        <pc:picChg chg="add mod">
          <ac:chgData name="Benjamin Craig" userId="c2c9a72a0ab07a71" providerId="LiveId" clId="{7E83BFF1-40FB-4437-80FF-CB933DBCB5CA}" dt="2025-02-10T20:52:42.014" v="8553" actId="1037"/>
          <ac:picMkLst>
            <pc:docMk/>
            <pc:sldMk cId="530047052" sldId="261"/>
            <ac:picMk id="78" creationId="{74EDBC9E-48E0-BDC4-5A68-B5D827AAD4E2}"/>
          </ac:picMkLst>
        </pc:picChg>
        <pc:picChg chg="add mod">
          <ac:chgData name="Benjamin Craig" userId="c2c9a72a0ab07a71" providerId="LiveId" clId="{7E83BFF1-40FB-4437-80FF-CB933DBCB5CA}" dt="2025-02-10T17:44:12.327" v="1070" actId="167"/>
          <ac:picMkLst>
            <pc:docMk/>
            <pc:sldMk cId="530047052" sldId="261"/>
            <ac:picMk id="1029" creationId="{470A33DD-286A-F965-A5F5-E75A61AC61C4}"/>
          </ac:picMkLst>
        </pc:picChg>
        <pc:picChg chg="add mod">
          <ac:chgData name="Benjamin Craig" userId="c2c9a72a0ab07a71" providerId="LiveId" clId="{7E83BFF1-40FB-4437-80FF-CB933DBCB5CA}" dt="2025-02-10T17:44:04.449" v="1069" actId="14100"/>
          <ac:picMkLst>
            <pc:docMk/>
            <pc:sldMk cId="530047052" sldId="261"/>
            <ac:picMk id="1030" creationId="{0BE318E5-8D4A-3EE2-CAE0-3243BE43D3F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E45BF-99AC-B584-7C3F-6D9935E466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F333CD-0266-949C-E42E-C50F8E22F7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45" indent="0" algn="ctr">
              <a:buNone/>
              <a:defRPr sz="1500"/>
            </a:lvl2pPr>
            <a:lvl3pPr marL="685690" indent="0" algn="ctr">
              <a:buNone/>
              <a:defRPr sz="1350"/>
            </a:lvl3pPr>
            <a:lvl4pPr marL="1028535" indent="0" algn="ctr">
              <a:buNone/>
              <a:defRPr sz="1200"/>
            </a:lvl4pPr>
            <a:lvl5pPr marL="1371381" indent="0" algn="ctr">
              <a:buNone/>
              <a:defRPr sz="1200"/>
            </a:lvl5pPr>
            <a:lvl6pPr marL="1714226" indent="0" algn="ctr">
              <a:buNone/>
              <a:defRPr sz="1200"/>
            </a:lvl6pPr>
            <a:lvl7pPr marL="2057071" indent="0" algn="ctr">
              <a:buNone/>
              <a:defRPr sz="1200"/>
            </a:lvl7pPr>
            <a:lvl8pPr marL="2399916" indent="0" algn="ctr">
              <a:buNone/>
              <a:defRPr sz="1200"/>
            </a:lvl8pPr>
            <a:lvl9pPr marL="274276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839707-9EE5-4B0A-B113-88C12CE5D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6D8C-6210-44E2-81A5-B17CB5728734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35F887-0894-D2DA-B718-DD8F7F26E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A0E597-121A-4F04-75B8-094564080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0D4E4-8625-4D96-8B84-B9D7ECA9095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FA569E-A2D6-786C-E8B4-9C8B52F48C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2626" y="34117"/>
            <a:ext cx="2181541" cy="1349829"/>
          </a:xfrm>
          <a:prstGeom prst="rect">
            <a:avLst/>
          </a:prstGeom>
        </p:spPr>
      </p:pic>
      <p:sp>
        <p:nvSpPr>
          <p:cNvPr id="8" name="Rectangle 8">
            <a:extLst>
              <a:ext uri="{FF2B5EF4-FFF2-40B4-BE49-F238E27FC236}">
                <a16:creationId xmlns:a16="http://schemas.microsoft.com/office/drawing/2014/main" id="{600E0C1E-B8F0-44A0-55E9-0940ADD1430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539118" y="1141070"/>
            <a:ext cx="9652000" cy="5716930"/>
          </a:xfrm>
          <a:prstGeom prst="rect">
            <a:avLst/>
          </a:prstGeom>
          <a:solidFill>
            <a:srgbClr val="EDEBD1"/>
          </a:solidFill>
          <a:ln>
            <a:noFill/>
          </a:ln>
          <a:effectLst/>
        </p:spPr>
        <p:txBody>
          <a:bodyPr wrap="none" lIns="92364" tIns="92364" rIns="92364" bIns="92364"/>
          <a:lstStyle/>
          <a:p>
            <a:pPr marL="0" marR="0" lvl="0" indent="0" defTabSz="18469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646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81634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55D49-B25A-514C-1E44-E839E6689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233B1B-7599-A070-BECA-EC924ECF5A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717CB1-D2C5-5E15-D4CA-97DD12341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6D8C-6210-44E2-81A5-B17CB5728734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F2E81D-8137-3B01-8637-AB561C037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2915C2-2445-7873-1881-5311E0F7A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0D4E4-8625-4D96-8B84-B9D7ECA90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615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AF60E1-7FE1-AEEE-5DD1-C28C3ABAD8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763541-4320-5B6D-9407-8274FEB04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C9C1BF-4886-F972-990B-BFAC4A80F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6D8C-6210-44E2-81A5-B17CB5728734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64846C-3639-9A13-7C9D-6D17F8F5F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A66FB-DA0B-2475-1425-EAE91E0D6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0D4E4-8625-4D96-8B84-B9D7ECA90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27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21F8B-80A8-DA52-2E8E-ACFAA14EB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4DC74-F929-AEAC-0E11-2A477EF464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AE07D2-78B0-2F08-C2E6-45C8D047C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6D8C-6210-44E2-81A5-B17CB5728734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03AAC-1676-67A5-F076-CE1153FB8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9B9BA8-76BE-B9CF-D915-6BFCB5CE2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0D4E4-8625-4D96-8B84-B9D7ECA90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93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9D866-3B90-E45C-27D8-4818735ED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44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AB8F78-A8BB-32F0-C674-87D8866B9B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845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69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535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381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226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071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399916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2761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AD3405-26C4-BD19-36E8-5F77DC015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6D8C-6210-44E2-81A5-B17CB5728734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979421-C880-5665-98FA-46CB03739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BAE2B-E11E-6999-4941-724378CDB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0D4E4-8625-4D96-8B84-B9D7ECA909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01CB69A2-C8EE-27B8-BC99-AB161E2EF83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539118" y="1141070"/>
            <a:ext cx="9652000" cy="5716930"/>
          </a:xfrm>
          <a:prstGeom prst="rect">
            <a:avLst/>
          </a:prstGeom>
          <a:solidFill>
            <a:srgbClr val="CFC493"/>
          </a:solidFill>
          <a:ln>
            <a:noFill/>
          </a:ln>
          <a:effectLst/>
        </p:spPr>
        <p:txBody>
          <a:bodyPr wrap="none" lIns="92364" tIns="92364" rIns="92364" bIns="92364"/>
          <a:lstStyle/>
          <a:p>
            <a:pPr marL="0" marR="0" lvl="0" indent="0" defTabSz="18469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646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93458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EE0D4-0051-7B1F-4505-B92F09AA7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0B2F62-2708-B470-3386-50EA57CA8E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AFA629-DAFC-2162-172A-8C3F6B38BC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5108DA-8918-F679-2FDB-47AF179C1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6D8C-6210-44E2-81A5-B17CB5728734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DD3530-76E9-1A89-67F8-4A362E3DB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18E281-2340-DDCF-AC23-F4BCE8161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0D4E4-8625-4D96-8B84-B9D7ECA90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116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44F62-2716-0B6A-1B60-F2D5DEF2D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5EF02C-6570-8213-8435-B2F8AF5385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45" indent="0">
              <a:buNone/>
              <a:defRPr sz="1500" b="1"/>
            </a:lvl2pPr>
            <a:lvl3pPr marL="685690" indent="0">
              <a:buNone/>
              <a:defRPr sz="1350" b="1"/>
            </a:lvl3pPr>
            <a:lvl4pPr marL="1028535" indent="0">
              <a:buNone/>
              <a:defRPr sz="1200" b="1"/>
            </a:lvl4pPr>
            <a:lvl5pPr marL="1371381" indent="0">
              <a:buNone/>
              <a:defRPr sz="1200" b="1"/>
            </a:lvl5pPr>
            <a:lvl6pPr marL="1714226" indent="0">
              <a:buNone/>
              <a:defRPr sz="1200" b="1"/>
            </a:lvl6pPr>
            <a:lvl7pPr marL="2057071" indent="0">
              <a:buNone/>
              <a:defRPr sz="1200" b="1"/>
            </a:lvl7pPr>
            <a:lvl8pPr marL="2399916" indent="0">
              <a:buNone/>
              <a:defRPr sz="1200" b="1"/>
            </a:lvl8pPr>
            <a:lvl9pPr marL="274276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D9D39B-0348-5836-F7D5-17AE11ACE3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895F50-85DC-79BF-6694-139DBC1F84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45" indent="0">
              <a:buNone/>
              <a:defRPr sz="1500" b="1"/>
            </a:lvl2pPr>
            <a:lvl3pPr marL="685690" indent="0">
              <a:buNone/>
              <a:defRPr sz="1350" b="1"/>
            </a:lvl3pPr>
            <a:lvl4pPr marL="1028535" indent="0">
              <a:buNone/>
              <a:defRPr sz="1200" b="1"/>
            </a:lvl4pPr>
            <a:lvl5pPr marL="1371381" indent="0">
              <a:buNone/>
              <a:defRPr sz="1200" b="1"/>
            </a:lvl5pPr>
            <a:lvl6pPr marL="1714226" indent="0">
              <a:buNone/>
              <a:defRPr sz="1200" b="1"/>
            </a:lvl6pPr>
            <a:lvl7pPr marL="2057071" indent="0">
              <a:buNone/>
              <a:defRPr sz="1200" b="1"/>
            </a:lvl7pPr>
            <a:lvl8pPr marL="2399916" indent="0">
              <a:buNone/>
              <a:defRPr sz="1200" b="1"/>
            </a:lvl8pPr>
            <a:lvl9pPr marL="274276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B766ED-EEBF-FB8D-3008-5160EE48B3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666877-A9DF-DB58-A575-9D9FF8977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6D8C-6210-44E2-81A5-B17CB5728734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E4F070-C77D-A2E2-F2E3-C4354C1D7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F24BE3-6AF5-530A-4BBA-E6D44F714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0D4E4-8625-4D96-8B84-B9D7ECA90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008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2C6C9-E149-8EF8-526F-26DAE39A5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94FC18-0D1D-18C5-F03F-17C2E0D54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6D8C-6210-44E2-81A5-B17CB5728734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F28BD8-65EC-7F70-E5DC-B9BF52DFE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805705-3BE3-C520-0182-D25A3AF51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0D4E4-8625-4D96-8B84-B9D7ECA90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70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91A00B-60DD-FFF4-4CDD-97687AFA6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6D8C-6210-44E2-81A5-B17CB5728734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AAA108-9979-225C-033F-F27249964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BDF27E-7550-E3EE-2B74-4259D121B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0D4E4-8625-4D96-8B84-B9D7ECA90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59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39FA5-B8D9-BEA9-C3D5-23B29EE71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285A0A-C31B-200D-0518-F31D4B304A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7B761B-ACC0-E558-0C00-885202BFEB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45" indent="0">
              <a:buNone/>
              <a:defRPr sz="1050"/>
            </a:lvl2pPr>
            <a:lvl3pPr marL="685690" indent="0">
              <a:buNone/>
              <a:defRPr sz="900"/>
            </a:lvl3pPr>
            <a:lvl4pPr marL="1028535" indent="0">
              <a:buNone/>
              <a:defRPr sz="750"/>
            </a:lvl4pPr>
            <a:lvl5pPr marL="1371381" indent="0">
              <a:buNone/>
              <a:defRPr sz="750"/>
            </a:lvl5pPr>
            <a:lvl6pPr marL="1714226" indent="0">
              <a:buNone/>
              <a:defRPr sz="750"/>
            </a:lvl6pPr>
            <a:lvl7pPr marL="2057071" indent="0">
              <a:buNone/>
              <a:defRPr sz="750"/>
            </a:lvl7pPr>
            <a:lvl8pPr marL="2399916" indent="0">
              <a:buNone/>
              <a:defRPr sz="750"/>
            </a:lvl8pPr>
            <a:lvl9pPr marL="2742761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F7CD0E-3429-4A45-DCEB-D46284D93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6D8C-6210-44E2-81A5-B17CB5728734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E27651-4C1F-27F1-BCFD-DCD8E6ABC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84C9D0-8E77-4BBA-EE09-C0C4B0930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0D4E4-8625-4D96-8B84-B9D7ECA90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576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F03B7-F409-9B41-5538-28AD8F678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FFFC65-7C88-6269-AF2A-C75767B0E1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45" indent="0">
              <a:buNone/>
              <a:defRPr sz="2100"/>
            </a:lvl2pPr>
            <a:lvl3pPr marL="685690" indent="0">
              <a:buNone/>
              <a:defRPr sz="1800"/>
            </a:lvl3pPr>
            <a:lvl4pPr marL="1028535" indent="0">
              <a:buNone/>
              <a:defRPr sz="1500"/>
            </a:lvl4pPr>
            <a:lvl5pPr marL="1371381" indent="0">
              <a:buNone/>
              <a:defRPr sz="1500"/>
            </a:lvl5pPr>
            <a:lvl6pPr marL="1714226" indent="0">
              <a:buNone/>
              <a:defRPr sz="1500"/>
            </a:lvl6pPr>
            <a:lvl7pPr marL="2057071" indent="0">
              <a:buNone/>
              <a:defRPr sz="1500"/>
            </a:lvl7pPr>
            <a:lvl8pPr marL="2399916" indent="0">
              <a:buNone/>
              <a:defRPr sz="1500"/>
            </a:lvl8pPr>
            <a:lvl9pPr marL="2742761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1B6C11-4A27-DC65-34E6-767B71D7D1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45" indent="0">
              <a:buNone/>
              <a:defRPr sz="1050"/>
            </a:lvl2pPr>
            <a:lvl3pPr marL="685690" indent="0">
              <a:buNone/>
              <a:defRPr sz="900"/>
            </a:lvl3pPr>
            <a:lvl4pPr marL="1028535" indent="0">
              <a:buNone/>
              <a:defRPr sz="750"/>
            </a:lvl4pPr>
            <a:lvl5pPr marL="1371381" indent="0">
              <a:buNone/>
              <a:defRPr sz="750"/>
            </a:lvl5pPr>
            <a:lvl6pPr marL="1714226" indent="0">
              <a:buNone/>
              <a:defRPr sz="750"/>
            </a:lvl6pPr>
            <a:lvl7pPr marL="2057071" indent="0">
              <a:buNone/>
              <a:defRPr sz="750"/>
            </a:lvl7pPr>
            <a:lvl8pPr marL="2399916" indent="0">
              <a:buNone/>
              <a:defRPr sz="750"/>
            </a:lvl8pPr>
            <a:lvl9pPr marL="2742761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56F00D-9B39-2C2D-0673-52FBEF828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6D8C-6210-44E2-81A5-B17CB5728734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52F8C1-2C0F-4FA6-B8F9-A212A8B94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8E7EE1-BB04-4F95-5E2A-188987B07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0D4E4-8625-4D96-8B84-B9D7ECA90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080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2C11F9-3FF4-2D98-EB27-2ADA5F4DE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5DEBD7-6284-2DD5-57A4-46A64C220D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C39444-A599-7E15-2A34-26847BA266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7DE69B-EE44-8139-426C-17EFDD88EF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708595-9C24-AD29-549B-C1F778D57F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B25995C3-0BEC-5471-69E0-63573D422B2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142338"/>
            <a:ext cx="2539118" cy="5715000"/>
          </a:xfrm>
          <a:prstGeom prst="rect">
            <a:avLst/>
          </a:prstGeom>
          <a:solidFill>
            <a:srgbClr val="006747"/>
          </a:solidFill>
          <a:ln>
            <a:noFill/>
          </a:ln>
          <a:effectLst/>
        </p:spPr>
        <p:txBody>
          <a:bodyPr wrap="none" lIns="92364" tIns="46182" rIns="92364" bIns="92364"/>
          <a:lstStyle/>
          <a:p>
            <a:pPr marL="0" marR="0" lvl="0" indent="0" algn="ctr" defTabSz="886617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7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4CDFF106-56A3-5C74-46FA-D9C73070835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539118" y="1"/>
            <a:ext cx="9652000" cy="1142669"/>
          </a:xfrm>
          <a:prstGeom prst="rect">
            <a:avLst/>
          </a:prstGeom>
          <a:solidFill>
            <a:srgbClr val="006747"/>
          </a:solidFill>
          <a:ln>
            <a:noFill/>
          </a:ln>
          <a:effectLst/>
        </p:spPr>
        <p:txBody>
          <a:bodyPr wrap="none" lIns="92364" tIns="92364" rIns="92364" bIns="92364"/>
          <a:lstStyle/>
          <a:p>
            <a:pPr marL="0" marR="0" lvl="0" indent="0" defTabSz="18469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646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0E25573-6FDC-493C-73D9-C29118AA226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2626" y="34117"/>
            <a:ext cx="2181541" cy="134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382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3291840" rtl="0" eaLnBrk="1" latinLnBrk="0" hangingPunct="1">
        <a:lnSpc>
          <a:spcPct val="90000"/>
        </a:lnSpc>
        <a:spcBef>
          <a:spcPct val="0"/>
        </a:spcBef>
        <a:buNone/>
        <a:defRPr sz="15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22960" indent="-822960" algn="l" defTabSz="3291840" rtl="0" eaLnBrk="1" latinLnBrk="0" hangingPunct="1">
        <a:lnSpc>
          <a:spcPct val="90000"/>
        </a:lnSpc>
        <a:spcBef>
          <a:spcPts val="36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1pPr>
      <a:lvl2pPr marL="246888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11480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4pPr>
      <a:lvl5pPr marL="740664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5pPr>
      <a:lvl6pPr marL="905256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234440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99032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2pPr>
      <a:lvl3pPr marL="329184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3pPr>
      <a:lvl4pPr marL="493776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4pPr>
      <a:lvl5pPr marL="658368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5pPr>
      <a:lvl6pPr marL="822960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987552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152144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16736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>
            <a:extLst>
              <a:ext uri="{FF2B5EF4-FFF2-40B4-BE49-F238E27FC236}">
                <a16:creationId xmlns:a16="http://schemas.microsoft.com/office/drawing/2014/main" id="{F8D1CDA0-8C54-57A3-8307-99DF37F419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050" y="3242796"/>
            <a:ext cx="5009847" cy="3607720"/>
          </a:xfrm>
          <a:prstGeom prst="rect">
            <a:avLst/>
          </a:prstGeom>
        </p:spPr>
      </p:pic>
      <p:pic>
        <p:nvPicPr>
          <p:cNvPr id="1029" name="Picture 1" descr="A screenshot of a medical survey&#10;&#10;Description automatically generated">
            <a:extLst>
              <a:ext uri="{FF2B5EF4-FFF2-40B4-BE49-F238E27FC236}">
                <a16:creationId xmlns:a16="http://schemas.microsoft.com/office/drawing/2014/main" id="{470A33DD-286A-F965-A5F5-E75A61AC6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95"/>
          <a:stretch>
            <a:fillRect/>
          </a:stretch>
        </p:blipFill>
        <p:spPr bwMode="auto">
          <a:xfrm>
            <a:off x="2267135" y="2124775"/>
            <a:ext cx="3807195" cy="1116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8965CC2-E7A2-78FC-44BB-326ABADD6A9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" y="-1"/>
            <a:ext cx="12191999" cy="1020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3386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6771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0157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3542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66928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80314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93699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07085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0"/>
          </a:p>
        </p:txBody>
      </p:sp>
      <p:sp>
        <p:nvSpPr>
          <p:cNvPr id="7" name="Text Box 15">
            <a:extLst>
              <a:ext uri="{FF2B5EF4-FFF2-40B4-BE49-F238E27FC236}">
                <a16:creationId xmlns:a16="http://schemas.microsoft.com/office/drawing/2014/main" id="{C52C2BA2-2995-65ED-8CDE-3DACB311D40C}"/>
              </a:ext>
            </a:extLst>
          </p:cNvPr>
          <p:cNvSpPr txBox="1">
            <a:spLocks/>
          </p:cNvSpPr>
          <p:nvPr/>
        </p:nvSpPr>
        <p:spPr bwMode="auto">
          <a:xfrm>
            <a:off x="2540895" y="-32422"/>
            <a:ext cx="7017392" cy="553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364" tIns="184727" rIns="92364" bIns="92364" anchor="ctr" anchorCtr="1"/>
          <a:lstStyle>
            <a:defPPr>
              <a:defRPr lang="en-US"/>
            </a:defPPr>
            <a:lvl1pPr marL="0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3386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6771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0157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3542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66928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80314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93699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07085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6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the end matter?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6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 EQ-5D-5L values for acute, chronic and generic episodes</a:t>
            </a:r>
          </a:p>
        </p:txBody>
      </p:sp>
      <p:sp>
        <p:nvSpPr>
          <p:cNvPr id="8" name="Text Box 16">
            <a:extLst>
              <a:ext uri="{FF2B5EF4-FFF2-40B4-BE49-F238E27FC236}">
                <a16:creationId xmlns:a16="http://schemas.microsoft.com/office/drawing/2014/main" id="{D66D9F8A-E6A8-CABD-691B-8976B7EFE42E}"/>
              </a:ext>
            </a:extLst>
          </p:cNvPr>
          <p:cNvSpPr txBox="1">
            <a:spLocks/>
          </p:cNvSpPr>
          <p:nvPr/>
        </p:nvSpPr>
        <p:spPr bwMode="auto">
          <a:xfrm>
            <a:off x="403534" y="558314"/>
            <a:ext cx="11292114" cy="458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364" tIns="92364" rIns="92364" bIns="92364" anchor="ctr" anchorCtr="1"/>
          <a:lstStyle>
            <a:defPPr>
              <a:defRPr lang="en-US"/>
            </a:defPPr>
            <a:lvl1pPr marL="0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3386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6771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0157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3542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66928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80314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93699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07085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srgbClr val="006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Benjamin M. Craig,</a:t>
            </a:r>
            <a:r>
              <a:rPr lang="en-US" sz="1100" dirty="0">
                <a:solidFill>
                  <a:srgbClr val="006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University of South Florida, Tampa</a:t>
            </a:r>
            <a:endParaRPr lang="en-US" sz="1100" b="1" baseline="30000" dirty="0">
              <a:solidFill>
                <a:srgbClr val="0067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50" dirty="0">
                <a:solidFill>
                  <a:srgbClr val="006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9</a:t>
            </a:r>
            <a:r>
              <a:rPr lang="en-US" sz="1050" baseline="30000" dirty="0">
                <a:solidFill>
                  <a:srgbClr val="006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050" dirty="0">
                <a:solidFill>
                  <a:srgbClr val="006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EuroQol Academy, 2025, March 11, Barcelona, Spain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srgbClr val="0067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A green logo with white text&#10;&#10;Description automatically generated">
            <a:extLst>
              <a:ext uri="{FF2B5EF4-FFF2-40B4-BE49-F238E27FC236}">
                <a16:creationId xmlns:a16="http://schemas.microsoft.com/office/drawing/2014/main" id="{D08AE341-52B8-1E5E-EF56-DB4C9833D2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52" y="125156"/>
            <a:ext cx="605655" cy="730297"/>
          </a:xfrm>
          <a:prstGeom prst="rect">
            <a:avLst/>
          </a:prstGeom>
        </p:spPr>
      </p:pic>
      <p:sp>
        <p:nvSpPr>
          <p:cNvPr id="31" name="Text Box 189">
            <a:extLst>
              <a:ext uri="{FF2B5EF4-FFF2-40B4-BE49-F238E27FC236}">
                <a16:creationId xmlns:a16="http://schemas.microsoft.com/office/drawing/2014/main" id="{3CF6897D-9A29-E0A7-39ED-988C63869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9" y="1194192"/>
            <a:ext cx="2261166" cy="863865"/>
          </a:xfrm>
          <a:prstGeom prst="rect">
            <a:avLst/>
          </a:prstGeom>
          <a:solidFill>
            <a:sysClr val="window" lastClr="FFFFFF"/>
          </a:solidFill>
          <a:ln w="12700">
            <a:noFill/>
          </a:ln>
          <a:effectLst/>
        </p:spPr>
        <p:txBody>
          <a:bodyPr wrap="square" lIns="27705" tIns="27705" rIns="27705" bIns="27705" anchor="t">
            <a:spAutoFit/>
          </a:bodyPr>
          <a:lstStyle>
            <a:defPPr>
              <a:defRPr lang="en-US"/>
            </a:defPPr>
            <a:lvl1pPr marL="0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3386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6771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0157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3542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66928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80314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93699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07085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35" indent="-95235" defTabSz="184698">
              <a:spcAft>
                <a:spcPts val="300"/>
              </a:spcAft>
              <a:buFont typeface="Wingdings"/>
              <a:buChar char="q"/>
              <a:defRPr/>
            </a:pPr>
            <a:r>
              <a:rPr lang="en-US" sz="1050" kern="0" dirty="0">
                <a:solidFill>
                  <a:prstClr val="black"/>
                </a:solidFill>
                <a:cs typeface="Arial"/>
              </a:rPr>
              <a:t> </a:t>
            </a:r>
            <a:r>
              <a:rPr lang="en-US" sz="105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examine how preferences over chronic episodes (i.e., ending in death) differ from those of acute episodes (i.e., when a person recovers) or when the episode is not described (generic).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5B92DB6-ABBA-16E6-A047-B6B00D698566}"/>
              </a:ext>
            </a:extLst>
          </p:cNvPr>
          <p:cNvSpPr/>
          <p:nvPr/>
        </p:nvSpPr>
        <p:spPr>
          <a:xfrm>
            <a:off x="7021" y="992078"/>
            <a:ext cx="2260030" cy="193369"/>
          </a:xfrm>
          <a:prstGeom prst="rect">
            <a:avLst/>
          </a:prstGeom>
          <a:solidFill>
            <a:srgbClr val="006747">
              <a:lumMod val="75000"/>
            </a:srgbClr>
          </a:solidFill>
          <a:ln w="12700" cap="flat" cmpd="sng" algn="ctr">
            <a:solidFill>
              <a:srgbClr val="006747">
                <a:lumMod val="75000"/>
              </a:srgbClr>
            </a:solidFill>
            <a:prstDash val="solid"/>
            <a:miter lim="800000"/>
          </a:ln>
          <a:effectLst/>
        </p:spPr>
        <p:txBody>
          <a:bodyPr lIns="13852" tIns="6926" rIns="13852" bIns="6926" rtlCol="0" anchor="ctr"/>
          <a:lstStyle>
            <a:defPPr>
              <a:defRPr lang="en-US"/>
            </a:defPPr>
            <a:lvl1pPr marL="0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3386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6771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0157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3542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66928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80314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93699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07085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4698">
              <a:defRPr/>
            </a:pPr>
            <a:r>
              <a:rPr lang="en-US" sz="11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BD0B7C4-23E2-6E5C-D451-6A924D7CD5C9}"/>
              </a:ext>
            </a:extLst>
          </p:cNvPr>
          <p:cNvSpPr/>
          <p:nvPr/>
        </p:nvSpPr>
        <p:spPr>
          <a:xfrm>
            <a:off x="5969" y="2069507"/>
            <a:ext cx="2254784" cy="193369"/>
          </a:xfrm>
          <a:prstGeom prst="rect">
            <a:avLst/>
          </a:prstGeom>
          <a:solidFill>
            <a:srgbClr val="006747">
              <a:lumMod val="75000"/>
            </a:srgbClr>
          </a:solidFill>
          <a:ln w="12700" cap="flat" cmpd="sng" algn="ctr">
            <a:solidFill>
              <a:srgbClr val="006747">
                <a:lumMod val="75000"/>
              </a:srgbClr>
            </a:solidFill>
            <a:prstDash val="solid"/>
            <a:miter lim="800000"/>
          </a:ln>
          <a:effectLst/>
        </p:spPr>
        <p:txBody>
          <a:bodyPr lIns="13852" tIns="6926" rIns="13852" bIns="6926" rtlCol="0" anchor="ctr"/>
          <a:lstStyle>
            <a:defPPr>
              <a:defRPr lang="en-US"/>
            </a:defPPr>
            <a:lvl1pPr marL="0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3386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6771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0157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3542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66928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80314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93699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07085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4698">
              <a:defRPr/>
            </a:pPr>
            <a:r>
              <a:rPr lang="en-US" sz="1100" b="1" kern="0" dirty="0">
                <a:solidFill>
                  <a:prstClr val="white"/>
                </a:solidFill>
                <a:latin typeface="Arial"/>
                <a:cs typeface="Arial"/>
              </a:rPr>
              <a:t>METHODS </a:t>
            </a:r>
            <a:endParaRPr lang="en-US" sz="1100" dirty="0">
              <a:solidFill>
                <a:prstClr val="white"/>
              </a:solidFill>
            </a:endParaRPr>
          </a:p>
        </p:txBody>
      </p:sp>
      <p:sp>
        <p:nvSpPr>
          <p:cNvPr id="35" name="Text Box 192">
            <a:extLst>
              <a:ext uri="{FF2B5EF4-FFF2-40B4-BE49-F238E27FC236}">
                <a16:creationId xmlns:a16="http://schemas.microsoft.com/office/drawing/2014/main" id="{0A6EE34B-605C-B3CD-82F9-5AB473A05B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2290113"/>
            <a:ext cx="2267136" cy="1587140"/>
          </a:xfrm>
          <a:prstGeom prst="rect">
            <a:avLst/>
          </a:prstGeom>
          <a:solidFill>
            <a:sysClr val="window" lastClr="FFFFFF"/>
          </a:solidFill>
          <a:ln w="12700">
            <a:noFill/>
          </a:ln>
          <a:effectLst/>
        </p:spPr>
        <p:txBody>
          <a:bodyPr wrap="square" lIns="27705" tIns="27705" rIns="27705" bIns="27705" anchor="t">
            <a:spAutoFit/>
          </a:bodyPr>
          <a:lstStyle>
            <a:defPPr>
              <a:defRPr lang="en-US"/>
            </a:defPPr>
            <a:lvl1pPr marL="0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3386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6771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0157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3542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66928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80314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93699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07085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84698">
              <a:spcAft>
                <a:spcPts val="300"/>
              </a:spcAft>
              <a:buFont typeface="Wingdings"/>
              <a:buChar char="q"/>
              <a:defRPr/>
            </a:pPr>
            <a:r>
              <a:rPr lang="en-US" sz="105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In 2024, 6018 US respondents completed an online survey with two discrete choice experiments (DCEs) back-to-back. Their sequence was randomized, creating six arms. </a:t>
            </a:r>
          </a:p>
          <a:p>
            <a:pPr defTabSz="184698">
              <a:spcAft>
                <a:spcPts val="300"/>
              </a:spcAft>
              <a:buFont typeface="Wingdings"/>
              <a:buChar char="q"/>
              <a:defRPr/>
            </a:pPr>
            <a:r>
              <a:rPr lang="en-US" sz="105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Each DCE included 15 kaizen tasks and 5 paired comparisons.</a:t>
            </a:r>
          </a:p>
          <a:p>
            <a:pPr defTabSz="184698">
              <a:buFont typeface="Wingdings"/>
              <a:buChar char="q"/>
              <a:defRPr/>
            </a:pPr>
            <a:r>
              <a:rPr lang="en-US" sz="105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Main-effects conditional logit with bootstrapped SE, p-values, &amp; 95% CI.</a:t>
            </a:r>
          </a:p>
        </p:txBody>
      </p:sp>
      <p:sp>
        <p:nvSpPr>
          <p:cNvPr id="37" name="Text Box 191">
            <a:extLst>
              <a:ext uri="{FF2B5EF4-FFF2-40B4-BE49-F238E27FC236}">
                <a16:creationId xmlns:a16="http://schemas.microsoft.com/office/drawing/2014/main" id="{A77F479C-26AE-4628-0BF3-7AEF7A0690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39407" y="3407461"/>
            <a:ext cx="2152593" cy="3172189"/>
          </a:xfrm>
          <a:prstGeom prst="rect">
            <a:avLst/>
          </a:prstGeom>
          <a:solidFill>
            <a:sysClr val="window" lastClr="FFFFFF"/>
          </a:solidFill>
          <a:ln w="12700">
            <a:noFill/>
          </a:ln>
          <a:effectLst/>
        </p:spPr>
        <p:txBody>
          <a:bodyPr wrap="square" lIns="27705" tIns="27705" rIns="27705" bIns="27705" anchor="t">
            <a:spAutoFit/>
          </a:bodyPr>
          <a:lstStyle>
            <a:defPPr>
              <a:defRPr lang="en-US"/>
            </a:defPPr>
            <a:lvl1pPr marL="0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3386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6771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0157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3542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66928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80314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93699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07085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defTabSz="184698">
              <a:buFont typeface="Wingdings" panose="05000000000000000000" pitchFamily="2" charset="2"/>
              <a:buChar char="q"/>
              <a:defRPr/>
            </a:pPr>
            <a:r>
              <a:rPr lang="en-US" sz="1050" kern="0" dirty="0">
                <a:solidFill>
                  <a:prstClr val="black"/>
                </a:solidFill>
                <a:latin typeface="Aptos Serif"/>
                <a:cs typeface="Arial"/>
              </a:rPr>
              <a:t>This study shows how the values of some dimensions depend on the ending. For the EQ-5D-Y, EQ-TIPS, and bolt-</a:t>
            </a:r>
            <a:r>
              <a:rPr lang="en-US" sz="1050" kern="0" dirty="0" err="1">
                <a:solidFill>
                  <a:prstClr val="black"/>
                </a:solidFill>
                <a:latin typeface="Aptos Serif"/>
                <a:cs typeface="Arial"/>
              </a:rPr>
              <a:t>ons</a:t>
            </a:r>
            <a:r>
              <a:rPr lang="en-US" sz="1050" kern="0" dirty="0">
                <a:solidFill>
                  <a:prstClr val="black"/>
                </a:solidFill>
                <a:latin typeface="Aptos Serif"/>
                <a:cs typeface="Arial"/>
              </a:rPr>
              <a:t>, the end may matter.</a:t>
            </a:r>
          </a:p>
          <a:p>
            <a:pPr marL="171450" indent="-171450" defTabSz="184698">
              <a:buFont typeface="Wingdings" panose="05000000000000000000" pitchFamily="2" charset="2"/>
              <a:buChar char="q"/>
              <a:defRPr/>
            </a:pPr>
            <a:r>
              <a:rPr lang="en-US" sz="1050" kern="0" dirty="0">
                <a:solidFill>
                  <a:prstClr val="black"/>
                </a:solidFill>
                <a:latin typeface="Aptos Serif"/>
                <a:cs typeface="Arial"/>
              </a:rPr>
              <a:t>Excluding description from a scenario causes the choices to become unstable.</a:t>
            </a:r>
          </a:p>
          <a:p>
            <a:pPr marL="171450" indent="-171450" defTabSz="184698"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en-US" sz="1050" kern="0" dirty="0">
                <a:solidFill>
                  <a:prstClr val="black"/>
                </a:solidFill>
                <a:latin typeface="Aptos Serif"/>
                <a:cs typeface="Arial"/>
              </a:rPr>
              <a:t>If interested in dual-DCE surveys or kaizen tasks, contact me and we can collaborate on a EuroQol proposal.</a:t>
            </a:r>
          </a:p>
          <a:p>
            <a:pPr marL="57150" defTabSz="184698">
              <a:defRPr/>
            </a:pPr>
            <a:r>
              <a:rPr lang="en-US" sz="800" kern="0" dirty="0">
                <a:solidFill>
                  <a:prstClr val="black"/>
                </a:solidFill>
                <a:latin typeface="Aptos Serif"/>
                <a:cs typeface="Arial"/>
              </a:rPr>
              <a:t>Craig BM, Health valuation protocol for dual discrete choice experiment (dual-DCE) surveys to estimate the effects of different scenarios and attributes on main effects, BMJ Open, forthcoming</a:t>
            </a:r>
          </a:p>
          <a:p>
            <a:pPr defTabSz="184698">
              <a:defRPr/>
            </a:pPr>
            <a:endParaRPr lang="en-US" sz="1050" kern="0" dirty="0">
              <a:solidFill>
                <a:prstClr val="black"/>
              </a:solidFill>
              <a:latin typeface="Aptos Serif"/>
              <a:cs typeface="Arial"/>
            </a:endParaRPr>
          </a:p>
          <a:p>
            <a:pPr marL="171450" indent="-171450" defTabSz="184698">
              <a:buFont typeface="Wingdings" panose="05000000000000000000" pitchFamily="2" charset="2"/>
              <a:buChar char="q"/>
              <a:defRPr/>
            </a:pPr>
            <a:endParaRPr lang="en-US" sz="1050" kern="0" dirty="0">
              <a:solidFill>
                <a:prstClr val="black"/>
              </a:solidFill>
              <a:latin typeface="Aptos Serif"/>
              <a:cs typeface="Arial"/>
            </a:endParaRPr>
          </a:p>
          <a:p>
            <a:pPr marL="171450" indent="-171450" defTabSz="184698">
              <a:buFont typeface="Wingdings" panose="05000000000000000000" pitchFamily="2" charset="2"/>
              <a:buChar char="q"/>
              <a:defRPr/>
            </a:pPr>
            <a:endParaRPr lang="en-US" sz="1050" kern="0" dirty="0">
              <a:solidFill>
                <a:prstClr val="black"/>
              </a:solidFill>
              <a:latin typeface="Aptos Serif"/>
              <a:cs typeface="Arial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53766" y="29766"/>
            <a:ext cx="2539365" cy="1428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3386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6771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0157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3542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66928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80314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93699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07085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0CB5D8D-E88B-F10F-993B-C77AC0D6826D}"/>
              </a:ext>
            </a:extLst>
          </p:cNvPr>
          <p:cNvSpPr/>
          <p:nvPr/>
        </p:nvSpPr>
        <p:spPr>
          <a:xfrm>
            <a:off x="20287" y="3918897"/>
            <a:ext cx="2232530" cy="190412"/>
          </a:xfrm>
          <a:prstGeom prst="rect">
            <a:avLst/>
          </a:prstGeom>
          <a:solidFill>
            <a:srgbClr val="006747">
              <a:lumMod val="75000"/>
            </a:srgbClr>
          </a:solidFill>
          <a:ln w="12700" cap="flat" cmpd="sng" algn="ctr">
            <a:solidFill>
              <a:srgbClr val="006747">
                <a:lumMod val="75000"/>
              </a:srgbClr>
            </a:solidFill>
            <a:prstDash val="solid"/>
            <a:miter lim="800000"/>
          </a:ln>
          <a:effectLst/>
        </p:spPr>
        <p:txBody>
          <a:bodyPr lIns="13852" tIns="6926" rIns="13852" bIns="6926" rtlCol="0" anchor="ctr"/>
          <a:lstStyle>
            <a:defPPr>
              <a:defRPr lang="en-US"/>
            </a:defPPr>
            <a:lvl1pPr marL="0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3386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6771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0157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3542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66928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80314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93699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07085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4698">
              <a:defRPr/>
            </a:pPr>
            <a:r>
              <a:rPr lang="en-US" sz="1100" b="1" kern="0" dirty="0">
                <a:solidFill>
                  <a:prstClr val="white"/>
                </a:solidFill>
                <a:latin typeface="Arial"/>
                <a:cs typeface="Arial"/>
              </a:rPr>
              <a:t>RESULT #1 </a:t>
            </a:r>
            <a:endParaRPr lang="en-US" sz="1100" dirty="0">
              <a:solidFill>
                <a:prstClr val="white"/>
              </a:solidFill>
            </a:endParaRPr>
          </a:p>
        </p:txBody>
      </p:sp>
      <p:sp>
        <p:nvSpPr>
          <p:cNvPr id="5" name="Text Box 189">
            <a:extLst>
              <a:ext uri="{FF2B5EF4-FFF2-40B4-BE49-F238E27FC236}">
                <a16:creationId xmlns:a16="http://schemas.microsoft.com/office/drawing/2014/main" id="{BC75CA34-8895-194A-7C7F-2093686F22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4115660"/>
            <a:ext cx="2292790" cy="2752344"/>
          </a:xfrm>
          <a:prstGeom prst="rect">
            <a:avLst/>
          </a:prstGeom>
          <a:solidFill>
            <a:sysClr val="window" lastClr="FFFFFF"/>
          </a:solidFill>
          <a:ln w="12700">
            <a:noFill/>
          </a:ln>
          <a:effectLst/>
        </p:spPr>
        <p:txBody>
          <a:bodyPr wrap="square" lIns="27705" tIns="27705" rIns="27705" bIns="27705" anchor="t">
            <a:spAutoFit/>
          </a:bodyPr>
          <a:lstStyle>
            <a:defPPr>
              <a:defRPr lang="en-US"/>
            </a:defPPr>
            <a:lvl1pPr marL="0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3386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6771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0157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3542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66928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80314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93699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07085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84698">
              <a:spcAft>
                <a:spcPts val="600"/>
              </a:spcAft>
              <a:defRPr/>
            </a:pPr>
            <a:r>
              <a:rPr lang="en-US" sz="1050" b="1" i="1" kern="0" dirty="0">
                <a:solidFill>
                  <a:srgbClr val="FF0000"/>
                </a:solidFill>
                <a:latin typeface="Aptos Serif"/>
                <a:cs typeface="Arial"/>
              </a:rPr>
              <a:t>Few differences in main effects among the three episodes (Table 1)</a:t>
            </a:r>
          </a:p>
          <a:p>
            <a:pPr marL="171450" indent="-171450" defTabSz="184698">
              <a:buFont typeface="Wingdings" pitchFamily="2" charset="2"/>
              <a:buChar char="q"/>
              <a:defRPr/>
            </a:pPr>
            <a:r>
              <a:rPr lang="en-US" sz="1050" kern="0" dirty="0">
                <a:solidFill>
                  <a:prstClr val="black"/>
                </a:solidFill>
                <a:latin typeface="Aptos Serif"/>
                <a:cs typeface="Arial"/>
              </a:rPr>
              <a:t>Differences are not significant, except for mobility</a:t>
            </a:r>
          </a:p>
          <a:p>
            <a:pPr marL="171450" indent="-171450" defTabSz="184698">
              <a:buFont typeface="Wingdings" pitchFamily="2" charset="2"/>
              <a:buChar char="q"/>
              <a:defRPr/>
            </a:pPr>
            <a:r>
              <a:rPr lang="en-US" sz="1050" b="1" kern="0" dirty="0">
                <a:solidFill>
                  <a:prstClr val="black"/>
                </a:solidFill>
                <a:latin typeface="Aptos Serif"/>
                <a:cs typeface="Arial"/>
              </a:rPr>
              <a:t>Acute losses in mobility have a higher value </a:t>
            </a:r>
            <a:r>
              <a:rPr lang="en-US" sz="1050" kern="0" dirty="0">
                <a:solidFill>
                  <a:prstClr val="black"/>
                </a:solidFill>
                <a:latin typeface="Aptos Serif"/>
                <a:cs typeface="Arial"/>
              </a:rPr>
              <a:t>that chronic ones, because death implies no need to adapt (</a:t>
            </a:r>
            <a:r>
              <a:rPr lang="en-US" sz="1050" b="1" kern="0" dirty="0">
                <a:solidFill>
                  <a:prstClr val="black"/>
                </a:solidFill>
                <a:latin typeface="Aptos Serif"/>
                <a:cs typeface="Arial"/>
              </a:rPr>
              <a:t>futility of adaptation</a:t>
            </a:r>
            <a:r>
              <a:rPr lang="en-US" sz="1050" kern="0" dirty="0">
                <a:solidFill>
                  <a:prstClr val="black"/>
                </a:solidFill>
                <a:latin typeface="Aptos Serif"/>
                <a:cs typeface="Arial"/>
              </a:rPr>
              <a:t>). </a:t>
            </a:r>
            <a:r>
              <a:rPr lang="en-US" sz="1050" b="1" kern="0" dirty="0">
                <a:latin typeface="Aptos Serif"/>
                <a:cs typeface="Arial"/>
              </a:rPr>
              <a:t> </a:t>
            </a:r>
          </a:p>
          <a:p>
            <a:pPr marL="171450" indent="-171450" defTabSz="184698">
              <a:buFont typeface="Wingdings" pitchFamily="2" charset="2"/>
              <a:buChar char="q"/>
              <a:defRPr/>
            </a:pPr>
            <a:r>
              <a:rPr lang="en-US" sz="1050" kern="0" dirty="0">
                <a:latin typeface="Aptos Serif"/>
                <a:cs typeface="Arial"/>
              </a:rPr>
              <a:t>The value of generic losses reside between acute and chronic ones.</a:t>
            </a:r>
            <a:endParaRPr lang="en-US" sz="1000" kern="0" dirty="0">
              <a:latin typeface="Aptos Serif"/>
              <a:cs typeface="Arial"/>
            </a:endParaRPr>
          </a:p>
          <a:p>
            <a:pPr defTabSz="184698">
              <a:spcBef>
                <a:spcPts val="600"/>
              </a:spcBef>
              <a:defRPr/>
            </a:pPr>
            <a:r>
              <a:rPr lang="en-US" sz="1050" kern="0" dirty="0">
                <a:highlight>
                  <a:srgbClr val="FFFF00"/>
                </a:highlight>
                <a:latin typeface="Aptos Serif"/>
                <a:cs typeface="Arial"/>
              </a:rPr>
              <a:t>LESSON #1 :</a:t>
            </a:r>
          </a:p>
          <a:p>
            <a:pPr defTabSz="184698">
              <a:defRPr/>
            </a:pPr>
            <a:r>
              <a:rPr lang="en-US" sz="1050" kern="0" dirty="0">
                <a:highlight>
                  <a:srgbClr val="FFFF00"/>
                </a:highlight>
                <a:latin typeface="Aptos Serif"/>
                <a:cs typeface="Arial"/>
              </a:rPr>
              <a:t>The value of mobility</a:t>
            </a:r>
          </a:p>
          <a:p>
            <a:pPr defTabSz="184698">
              <a:defRPr/>
            </a:pPr>
            <a:r>
              <a:rPr lang="en-US" sz="1050" kern="0" dirty="0">
                <a:highlight>
                  <a:srgbClr val="FFFF00"/>
                </a:highlight>
                <a:latin typeface="Aptos Serif"/>
                <a:cs typeface="Arial"/>
              </a:rPr>
              <a:t>seems to depend on </a:t>
            </a:r>
          </a:p>
          <a:p>
            <a:pPr defTabSz="184698">
              <a:defRPr/>
            </a:pPr>
            <a:r>
              <a:rPr lang="en-US" sz="1050" kern="0" dirty="0">
                <a:highlight>
                  <a:srgbClr val="FFFF00"/>
                </a:highlight>
                <a:latin typeface="Aptos Serif"/>
                <a:cs typeface="Arial"/>
              </a:rPr>
              <a:t>whether the person </a:t>
            </a:r>
          </a:p>
          <a:p>
            <a:pPr defTabSz="184698">
              <a:defRPr/>
            </a:pPr>
            <a:r>
              <a:rPr lang="en-US" sz="1050" b="1" kern="0" dirty="0">
                <a:highlight>
                  <a:srgbClr val="FFFF00"/>
                </a:highlight>
                <a:latin typeface="Aptos Serif"/>
                <a:cs typeface="Arial"/>
              </a:rPr>
              <a:t>recovers or dies</a:t>
            </a:r>
          </a:p>
          <a:p>
            <a:pPr defTabSz="184698">
              <a:defRPr/>
            </a:pPr>
            <a:r>
              <a:rPr lang="en-US" sz="1050" kern="0" dirty="0">
                <a:highlight>
                  <a:srgbClr val="FFFF00"/>
                </a:highlight>
                <a:latin typeface="Aptos Serif"/>
                <a:cs typeface="Arial"/>
              </a:rPr>
              <a:t> in the end.</a:t>
            </a:r>
            <a:endParaRPr lang="en-US" sz="1000" kern="0" dirty="0">
              <a:highlight>
                <a:srgbClr val="FFFF00"/>
              </a:highlight>
              <a:latin typeface="Aptos Serif"/>
              <a:cs typeface="Arial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8244765-E0D8-CC78-D790-9A397A1F05C4}"/>
              </a:ext>
            </a:extLst>
          </p:cNvPr>
          <p:cNvSpPr/>
          <p:nvPr/>
        </p:nvSpPr>
        <p:spPr>
          <a:xfrm>
            <a:off x="10039759" y="3221707"/>
            <a:ext cx="2145220" cy="185754"/>
          </a:xfrm>
          <a:prstGeom prst="rect">
            <a:avLst/>
          </a:prstGeom>
          <a:solidFill>
            <a:srgbClr val="006747">
              <a:lumMod val="75000"/>
            </a:srgbClr>
          </a:solidFill>
          <a:ln w="12700" cap="flat" cmpd="sng" algn="ctr">
            <a:solidFill>
              <a:srgbClr val="006747">
                <a:lumMod val="75000"/>
              </a:srgbClr>
            </a:solidFill>
            <a:prstDash val="solid"/>
            <a:miter lim="800000"/>
          </a:ln>
          <a:effectLst/>
        </p:spPr>
        <p:txBody>
          <a:bodyPr lIns="13852" tIns="6926" rIns="13852" bIns="6926" rtlCol="0" anchor="ctr"/>
          <a:lstStyle>
            <a:defPPr>
              <a:defRPr lang="en-US"/>
            </a:defPPr>
            <a:lvl1pPr marL="0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3386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6771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0157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3542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66928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80314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93699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07085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4698">
              <a:defRPr/>
            </a:pPr>
            <a:r>
              <a:rPr lang="en-US" sz="1100" b="1" kern="0" dirty="0">
                <a:solidFill>
                  <a:prstClr val="white"/>
                </a:solidFill>
                <a:latin typeface="Arial"/>
                <a:cs typeface="Arial"/>
              </a:rPr>
              <a:t>CONCLUSIONS</a:t>
            </a:r>
            <a:endParaRPr lang="en-US" sz="1100" b="1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8C76D88-EF5F-AB95-06C0-CBFD2F8D5821}"/>
              </a:ext>
            </a:extLst>
          </p:cNvPr>
          <p:cNvSpPr/>
          <p:nvPr/>
        </p:nvSpPr>
        <p:spPr>
          <a:xfrm>
            <a:off x="10039408" y="1052273"/>
            <a:ext cx="2145572" cy="181118"/>
          </a:xfrm>
          <a:prstGeom prst="rect">
            <a:avLst/>
          </a:prstGeom>
          <a:solidFill>
            <a:srgbClr val="006747">
              <a:lumMod val="75000"/>
            </a:srgbClr>
          </a:solidFill>
          <a:ln w="12700" cap="flat" cmpd="sng" algn="ctr">
            <a:solidFill>
              <a:srgbClr val="006747">
                <a:lumMod val="75000"/>
              </a:srgbClr>
            </a:solidFill>
            <a:prstDash val="solid"/>
            <a:miter lim="800000"/>
          </a:ln>
          <a:effectLst/>
        </p:spPr>
        <p:txBody>
          <a:bodyPr lIns="13852" tIns="6926" rIns="13852" bIns="6926" rtlCol="0" anchor="ctr"/>
          <a:lstStyle>
            <a:defPPr>
              <a:defRPr lang="en-US"/>
            </a:defPPr>
            <a:lvl1pPr marL="0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3386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6771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0157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3542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66928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80314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93699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07085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4698">
              <a:defRPr/>
            </a:pPr>
            <a:r>
              <a:rPr lang="en-US" sz="1100" b="1" kern="0" dirty="0">
                <a:solidFill>
                  <a:prstClr val="white"/>
                </a:solidFill>
                <a:latin typeface="Arial"/>
                <a:cs typeface="Arial"/>
              </a:rPr>
              <a:t>DISCUSSION</a:t>
            </a:r>
            <a:endParaRPr lang="en-US" sz="1100" b="1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9BC1577-D414-9949-4A94-07F397A5FB84}"/>
              </a:ext>
            </a:extLst>
          </p:cNvPr>
          <p:cNvSpPr/>
          <p:nvPr/>
        </p:nvSpPr>
        <p:spPr>
          <a:xfrm>
            <a:off x="10039492" y="6133966"/>
            <a:ext cx="2107845" cy="193369"/>
          </a:xfrm>
          <a:prstGeom prst="rect">
            <a:avLst/>
          </a:prstGeom>
          <a:solidFill>
            <a:srgbClr val="006747">
              <a:lumMod val="75000"/>
            </a:srgbClr>
          </a:solidFill>
          <a:ln w="12700" cap="flat" cmpd="sng" algn="ctr">
            <a:solidFill>
              <a:srgbClr val="006747">
                <a:lumMod val="75000"/>
              </a:srgbClr>
            </a:solidFill>
            <a:prstDash val="solid"/>
            <a:miter lim="800000"/>
          </a:ln>
          <a:effectLst/>
        </p:spPr>
        <p:txBody>
          <a:bodyPr lIns="13852" tIns="6926" rIns="13852" bIns="6926" rtlCol="0" anchor="ctr"/>
          <a:lstStyle>
            <a:defPPr>
              <a:defRPr lang="en-US"/>
            </a:defPPr>
            <a:lvl1pPr marL="0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3386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6771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0157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3542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66928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80314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93699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07085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4698">
              <a:defRPr/>
            </a:pPr>
            <a:r>
              <a:rPr lang="en-US" sz="1100" b="1" kern="0" dirty="0">
                <a:solidFill>
                  <a:prstClr val="white"/>
                </a:solidFill>
                <a:latin typeface="Arial"/>
                <a:cs typeface="Arial"/>
              </a:rPr>
              <a:t>ACKNOWLEDGEMENT </a:t>
            </a:r>
            <a:endParaRPr lang="en-US" sz="1100" dirty="0">
              <a:solidFill>
                <a:prstClr val="white"/>
              </a:solidFill>
            </a:endParaRPr>
          </a:p>
        </p:txBody>
      </p:sp>
      <p:sp>
        <p:nvSpPr>
          <p:cNvPr id="9" name="Text Box 192">
            <a:extLst>
              <a:ext uri="{FF2B5EF4-FFF2-40B4-BE49-F238E27FC236}">
                <a16:creationId xmlns:a16="http://schemas.microsoft.com/office/drawing/2014/main" id="{7EA24A8F-CAB8-18B0-A3FA-787200D423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39492" y="6317810"/>
            <a:ext cx="2152506" cy="540699"/>
          </a:xfrm>
          <a:prstGeom prst="rect">
            <a:avLst/>
          </a:prstGeom>
          <a:solidFill>
            <a:sysClr val="window" lastClr="FFFFFF"/>
          </a:solidFill>
          <a:ln w="12700">
            <a:noFill/>
          </a:ln>
          <a:effectLst/>
        </p:spPr>
        <p:txBody>
          <a:bodyPr wrap="square" lIns="27705" tIns="27705" rIns="27705" bIns="27705" anchor="t">
            <a:spAutoFit/>
          </a:bodyPr>
          <a:lstStyle>
            <a:defPPr>
              <a:defRPr lang="en-US"/>
            </a:defPPr>
            <a:lvl1pPr marL="0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3386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6771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0157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3542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66928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80314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93699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07085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84698">
              <a:defRPr/>
            </a:pPr>
            <a:r>
              <a:rPr lang="en-US" sz="1050" kern="0" dirty="0">
                <a:solidFill>
                  <a:prstClr val="black"/>
                </a:solidFill>
                <a:latin typeface="Aptos Serif"/>
                <a:cs typeface="Arial"/>
              </a:rPr>
              <a:t>This study was funded by the EuroQol Research Foundation (464-RA). </a:t>
            </a:r>
          </a:p>
        </p:txBody>
      </p:sp>
      <p:pic>
        <p:nvPicPr>
          <p:cNvPr id="1030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0BE318E5-8D4A-3EE2-CAE0-3243BE43D3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0" t="20058" r="16821" b="42840"/>
          <a:stretch/>
        </p:blipFill>
        <p:spPr bwMode="auto">
          <a:xfrm>
            <a:off x="2270981" y="1004377"/>
            <a:ext cx="3803349" cy="1131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9">
            <a:extLst>
              <a:ext uri="{FF2B5EF4-FFF2-40B4-BE49-F238E27FC236}">
                <a16:creationId xmlns:a16="http://schemas.microsoft.com/office/drawing/2014/main" id="{95BE4B6B-1ECA-5761-DF1E-7C10178C8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7453" y="514813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C552657-0074-8266-3712-B9AAE7C994BE}"/>
              </a:ext>
            </a:extLst>
          </p:cNvPr>
          <p:cNvSpPr txBox="1"/>
          <p:nvPr/>
        </p:nvSpPr>
        <p:spPr>
          <a:xfrm>
            <a:off x="4450531" y="937408"/>
            <a:ext cx="153511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i="1" u="sng" kern="0" dirty="0">
                <a:solidFill>
                  <a:schemeClr val="accent3"/>
                </a:solidFill>
                <a:cs typeface="Arial"/>
              </a:rPr>
              <a:t>Warm-up kaizen task</a:t>
            </a:r>
            <a:endParaRPr lang="en-US" sz="900" i="1" u="sng" dirty="0">
              <a:solidFill>
                <a:schemeClr val="accent3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172D86D-481A-1FDC-32D3-63157C17DABD}"/>
              </a:ext>
            </a:extLst>
          </p:cNvPr>
          <p:cNvSpPr txBox="1"/>
          <p:nvPr/>
        </p:nvSpPr>
        <p:spPr>
          <a:xfrm>
            <a:off x="4435121" y="2062438"/>
            <a:ext cx="161447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i="1" u="sng" kern="0" dirty="0">
                <a:solidFill>
                  <a:schemeClr val="accent3"/>
                </a:solidFill>
                <a:cs typeface="Arial"/>
              </a:rPr>
              <a:t>Warm-up paired comparison</a:t>
            </a:r>
            <a:endParaRPr lang="en-US" sz="900" i="1" u="sng" dirty="0">
              <a:solidFill>
                <a:schemeClr val="accent3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1781A24-0975-E832-61E2-9912B764B206}"/>
              </a:ext>
            </a:extLst>
          </p:cNvPr>
          <p:cNvSpPr txBox="1"/>
          <p:nvPr/>
        </p:nvSpPr>
        <p:spPr>
          <a:xfrm>
            <a:off x="4477291" y="2403902"/>
            <a:ext cx="16144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i="1" kern="0" dirty="0">
                <a:solidFill>
                  <a:schemeClr val="accent3"/>
                </a:solidFill>
                <a:cs typeface="Arial"/>
              </a:rPr>
              <a:t>Effects are on an </a:t>
            </a:r>
            <a:r>
              <a:rPr lang="en-US" sz="900" b="1" i="1" kern="0" dirty="0">
                <a:solidFill>
                  <a:srgbClr val="C00000"/>
                </a:solidFill>
                <a:cs typeface="Arial"/>
              </a:rPr>
              <a:t>experience scale</a:t>
            </a:r>
            <a:r>
              <a:rPr lang="en-US" sz="900" i="1" kern="0" dirty="0">
                <a:solidFill>
                  <a:schemeClr val="accent3"/>
                </a:solidFill>
                <a:cs typeface="Arial"/>
              </a:rPr>
              <a:t>, where 1 is full health and 0 is no experience (i.e., “being in a coma”)</a:t>
            </a:r>
            <a:endParaRPr lang="en-US" sz="900" i="1" dirty="0">
              <a:solidFill>
                <a:schemeClr val="accent3"/>
              </a:solidFill>
            </a:endParaRPr>
          </a:p>
        </p:txBody>
      </p:sp>
      <p:pic>
        <p:nvPicPr>
          <p:cNvPr id="53" name="Picture 52" descr="A cartoon clock with crutches and legs&#10;&#10;AI-generated content may be incorrect.">
            <a:extLst>
              <a:ext uri="{FF2B5EF4-FFF2-40B4-BE49-F238E27FC236}">
                <a16:creationId xmlns:a16="http://schemas.microsoft.com/office/drawing/2014/main" id="{92403254-7F88-74A3-5F31-C9E425F4BF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41"/>
          <a:stretch/>
        </p:blipFill>
        <p:spPr>
          <a:xfrm>
            <a:off x="1316568" y="5958840"/>
            <a:ext cx="799565" cy="893776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83C1E907-C191-98DC-A76A-F420932D6A0C}"/>
              </a:ext>
            </a:extLst>
          </p:cNvPr>
          <p:cNvSpPr/>
          <p:nvPr/>
        </p:nvSpPr>
        <p:spPr>
          <a:xfrm>
            <a:off x="6007782" y="3584998"/>
            <a:ext cx="1252386" cy="525142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169BF25-805F-CB88-71E9-65CAD3D9223E}"/>
              </a:ext>
            </a:extLst>
          </p:cNvPr>
          <p:cNvSpPr txBox="1"/>
          <p:nvPr/>
        </p:nvSpPr>
        <p:spPr>
          <a:xfrm>
            <a:off x="2225804" y="3212550"/>
            <a:ext cx="213552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i="1" u="sng" kern="0" dirty="0">
                <a:solidFill>
                  <a:schemeClr val="accent3"/>
                </a:solidFill>
                <a:cs typeface="Arial"/>
              </a:rPr>
              <a:t>Table 1. Main effects by Scenario </a:t>
            </a:r>
            <a:endParaRPr lang="en-US" sz="900" i="1" u="sng" dirty="0">
              <a:solidFill>
                <a:schemeClr val="accent3"/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3A745123-FC1A-A770-F826-2AC9C49677F6}"/>
              </a:ext>
            </a:extLst>
          </p:cNvPr>
          <p:cNvSpPr/>
          <p:nvPr/>
        </p:nvSpPr>
        <p:spPr>
          <a:xfrm>
            <a:off x="6052258" y="1047633"/>
            <a:ext cx="3999500" cy="207777"/>
          </a:xfrm>
          <a:prstGeom prst="rect">
            <a:avLst/>
          </a:prstGeom>
          <a:solidFill>
            <a:srgbClr val="006747">
              <a:lumMod val="75000"/>
            </a:srgbClr>
          </a:solidFill>
          <a:ln w="12700" cap="flat" cmpd="sng" algn="ctr">
            <a:solidFill>
              <a:srgbClr val="006747">
                <a:lumMod val="75000"/>
              </a:srgbClr>
            </a:solidFill>
            <a:prstDash val="solid"/>
            <a:miter lim="800000"/>
          </a:ln>
          <a:effectLst/>
        </p:spPr>
        <p:txBody>
          <a:bodyPr lIns="13852" tIns="6926" rIns="13852" bIns="6926" rtlCol="0" anchor="ctr"/>
          <a:lstStyle>
            <a:defPPr>
              <a:defRPr lang="en-US"/>
            </a:defPPr>
            <a:lvl1pPr marL="0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3386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6771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0157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3542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66928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80314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93699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07085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4698">
              <a:defRPr/>
            </a:pPr>
            <a:r>
              <a:rPr lang="en-US" sz="1100" b="1" kern="0" dirty="0">
                <a:solidFill>
                  <a:prstClr val="white"/>
                </a:solidFill>
                <a:latin typeface="Arial"/>
                <a:cs typeface="Arial"/>
              </a:rPr>
              <a:t>RESULT #2 </a:t>
            </a:r>
            <a:endParaRPr lang="en-US" sz="1100" dirty="0">
              <a:solidFill>
                <a:prstClr val="white"/>
              </a:solidFill>
            </a:endParaRPr>
          </a:p>
        </p:txBody>
      </p:sp>
      <p:sp>
        <p:nvSpPr>
          <p:cNvPr id="57" name="Text Box 189">
            <a:extLst>
              <a:ext uri="{FF2B5EF4-FFF2-40B4-BE49-F238E27FC236}">
                <a16:creationId xmlns:a16="http://schemas.microsoft.com/office/drawing/2014/main" id="{5C39DFC9-9807-6D69-B49C-9813C5C4E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2341" y="1255480"/>
            <a:ext cx="3969635" cy="1987249"/>
          </a:xfrm>
          <a:prstGeom prst="rect">
            <a:avLst/>
          </a:prstGeom>
          <a:solidFill>
            <a:sysClr val="window" lastClr="FFFFFF"/>
          </a:solidFill>
          <a:ln w="12700">
            <a:noFill/>
          </a:ln>
          <a:effectLst/>
        </p:spPr>
        <p:txBody>
          <a:bodyPr wrap="square" lIns="27705" tIns="27705" rIns="27705" bIns="27705" anchor="t">
            <a:spAutoFit/>
          </a:bodyPr>
          <a:lstStyle>
            <a:defPPr>
              <a:defRPr lang="en-US"/>
            </a:defPPr>
            <a:lvl1pPr marL="0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3386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6771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0157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3542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66928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80314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93699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07085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84698">
              <a:defRPr/>
            </a:pPr>
            <a:r>
              <a:rPr lang="en-US" sz="1050" b="1" i="1" kern="0" dirty="0">
                <a:solidFill>
                  <a:srgbClr val="FF0000"/>
                </a:solidFill>
                <a:latin typeface="Aptos Serif"/>
                <a:cs typeface="Arial"/>
              </a:rPr>
              <a:t>The value of generic episodes are unstable.</a:t>
            </a:r>
          </a:p>
          <a:p>
            <a:pPr marL="171450" indent="-171450" defTabSz="184698"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en-US" sz="1050" kern="0" dirty="0">
                <a:solidFill>
                  <a:prstClr val="black"/>
                </a:solidFill>
                <a:latin typeface="Aptos Serif"/>
                <a:cs typeface="Arial"/>
              </a:rPr>
              <a:t>In this study, the DCEs with generic episodes either occurred before or after the DCE with acute or chronic episodes.</a:t>
            </a:r>
          </a:p>
          <a:p>
            <a:pPr marL="171450" indent="-171450" defTabSz="184698">
              <a:buFont typeface="Wingdings" pitchFamily="2" charset="2"/>
              <a:buChar char="q"/>
              <a:defRPr/>
            </a:pPr>
            <a:r>
              <a:rPr lang="en-US" sz="1050" kern="0" dirty="0">
                <a:solidFill>
                  <a:prstClr val="black"/>
                </a:solidFill>
                <a:latin typeface="Aptos Serif"/>
                <a:cs typeface="Arial"/>
              </a:rPr>
              <a:t>Generic main effects differ significantly </a:t>
            </a:r>
          </a:p>
          <a:p>
            <a:pPr defTabSz="184698">
              <a:defRPr/>
            </a:pPr>
            <a:r>
              <a:rPr lang="en-US" sz="1050" kern="0" dirty="0">
                <a:solidFill>
                  <a:prstClr val="black"/>
                </a:solidFill>
                <a:latin typeface="Aptos Serif"/>
                <a:cs typeface="Arial"/>
              </a:rPr>
              <a:t>      depending on its predecessor, but the </a:t>
            </a:r>
          </a:p>
          <a:p>
            <a:pPr defTabSz="184698">
              <a:spcAft>
                <a:spcPts val="600"/>
              </a:spcAft>
              <a:defRPr/>
            </a:pPr>
            <a:r>
              <a:rPr lang="en-US" sz="1050" kern="0" dirty="0">
                <a:solidFill>
                  <a:prstClr val="black"/>
                </a:solidFill>
                <a:latin typeface="Aptos Serif"/>
                <a:cs typeface="Arial"/>
              </a:rPr>
              <a:t>      acute and chronic main effects did not.</a:t>
            </a:r>
            <a:endParaRPr lang="en-US" sz="1050" kern="0" dirty="0">
              <a:latin typeface="Aptos Serif"/>
              <a:cs typeface="Arial"/>
            </a:endParaRPr>
          </a:p>
          <a:p>
            <a:pPr indent="55563" defTabSz="184698">
              <a:defRPr/>
            </a:pPr>
            <a:r>
              <a:rPr lang="en-US" sz="1050" kern="0" dirty="0">
                <a:highlight>
                  <a:srgbClr val="FFFF00"/>
                </a:highlight>
                <a:latin typeface="Aptos Serif"/>
                <a:cs typeface="Arial"/>
              </a:rPr>
              <a:t>LESSON #2 :  This evidence suggests that </a:t>
            </a:r>
          </a:p>
          <a:p>
            <a:pPr indent="55563" defTabSz="184698">
              <a:defRPr/>
            </a:pPr>
            <a:r>
              <a:rPr lang="en-US" sz="1050" kern="0" dirty="0">
                <a:highlight>
                  <a:srgbClr val="FFFF00"/>
                </a:highlight>
                <a:latin typeface="Aptos Serif"/>
                <a:cs typeface="Arial"/>
              </a:rPr>
              <a:t>choices during latent-scale tasks differ </a:t>
            </a:r>
          </a:p>
          <a:p>
            <a:pPr indent="55563" defTabSz="184698">
              <a:defRPr/>
            </a:pPr>
            <a:r>
              <a:rPr lang="en-US" sz="1050" kern="0" dirty="0">
                <a:highlight>
                  <a:srgbClr val="FFFF00"/>
                </a:highlight>
                <a:latin typeface="Aptos Serif"/>
                <a:cs typeface="Arial"/>
              </a:rPr>
              <a:t>when they occur before and after the </a:t>
            </a:r>
          </a:p>
          <a:p>
            <a:pPr indent="55563" defTabSz="184698">
              <a:defRPr/>
            </a:pPr>
            <a:r>
              <a:rPr lang="en-US" sz="1050" kern="0" dirty="0" err="1">
                <a:highlight>
                  <a:srgbClr val="FFFF00"/>
                </a:highlight>
                <a:latin typeface="Aptos Serif"/>
                <a:cs typeface="Arial"/>
              </a:rPr>
              <a:t>cTTO</a:t>
            </a:r>
            <a:r>
              <a:rPr lang="en-US" sz="1050" kern="0" dirty="0">
                <a:highlight>
                  <a:srgbClr val="FFFF00"/>
                </a:highlight>
                <a:latin typeface="Aptos Serif"/>
                <a:cs typeface="Arial"/>
              </a:rPr>
              <a:t> because respondents </a:t>
            </a:r>
            <a:r>
              <a:rPr lang="en-US" sz="1050" b="1" kern="0" dirty="0">
                <a:highlight>
                  <a:srgbClr val="FFFF00"/>
                </a:highlight>
                <a:latin typeface="Aptos Serif"/>
                <a:cs typeface="Arial"/>
              </a:rPr>
              <a:t>infer the </a:t>
            </a:r>
          </a:p>
          <a:p>
            <a:pPr indent="55563" defTabSz="184698">
              <a:defRPr/>
            </a:pPr>
            <a:r>
              <a:rPr lang="en-US" sz="1050" b="1" kern="0" dirty="0">
                <a:highlight>
                  <a:srgbClr val="FFFF00"/>
                </a:highlight>
                <a:latin typeface="Aptos Serif"/>
                <a:cs typeface="Arial"/>
              </a:rPr>
              <a:t>chronic scenario from the prior tasks</a:t>
            </a:r>
            <a:r>
              <a:rPr lang="en-US" sz="1050" kern="0" dirty="0">
                <a:highlight>
                  <a:srgbClr val="FFFF00"/>
                </a:highlight>
                <a:latin typeface="Aptos Serif"/>
                <a:cs typeface="Arial"/>
              </a:rPr>
              <a:t>.</a:t>
            </a:r>
          </a:p>
        </p:txBody>
      </p:sp>
      <p:sp>
        <p:nvSpPr>
          <p:cNvPr id="60" name="AutoShape 11" descr="A surreal black-and-white line drawing of a woman's head wearing a bowler hat with 'EQ-5D' written on it. The woman is facing forward, and a floating apple in front of her face completely obscures her facial features. The apple has a question mark carved into it. The style is minimalist and surreal, with a clean white background.">
            <a:extLst>
              <a:ext uri="{FF2B5EF4-FFF2-40B4-BE49-F238E27FC236}">
                <a16:creationId xmlns:a16="http://schemas.microsoft.com/office/drawing/2014/main" id="{6FD2BBFA-482B-EAE8-60FF-121935EE80C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2" name="Picture 61" descr="A drawing of a person with a hat and an apple over her face&#10;&#10;AI-generated content may be incorrect.">
            <a:extLst>
              <a:ext uri="{FF2B5EF4-FFF2-40B4-BE49-F238E27FC236}">
                <a16:creationId xmlns:a16="http://schemas.microsoft.com/office/drawing/2014/main" id="{9C52FA9B-80A5-F748-F648-A058C1530A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191" y="1928935"/>
            <a:ext cx="1261828" cy="1261828"/>
          </a:xfrm>
          <a:prstGeom prst="rect">
            <a:avLst/>
          </a:prstGeom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94A1316C-FD21-C829-3C1E-2834B620D29A}"/>
              </a:ext>
            </a:extLst>
          </p:cNvPr>
          <p:cNvSpPr/>
          <p:nvPr/>
        </p:nvSpPr>
        <p:spPr>
          <a:xfrm>
            <a:off x="7276896" y="3224531"/>
            <a:ext cx="2752863" cy="185754"/>
          </a:xfrm>
          <a:prstGeom prst="rect">
            <a:avLst/>
          </a:prstGeom>
          <a:solidFill>
            <a:srgbClr val="006747">
              <a:lumMod val="75000"/>
            </a:srgbClr>
          </a:solidFill>
          <a:ln w="12700" cap="flat" cmpd="sng" algn="ctr">
            <a:solidFill>
              <a:srgbClr val="006747">
                <a:lumMod val="75000"/>
              </a:srgbClr>
            </a:solidFill>
            <a:prstDash val="solid"/>
            <a:miter lim="800000"/>
          </a:ln>
          <a:effectLst/>
        </p:spPr>
        <p:txBody>
          <a:bodyPr lIns="13852" tIns="6926" rIns="13852" bIns="6926" rtlCol="0" anchor="ctr"/>
          <a:lstStyle>
            <a:defPPr>
              <a:defRPr lang="en-US"/>
            </a:defPPr>
            <a:lvl1pPr marL="0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3386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6771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0157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3542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66928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80314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93699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07085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4698">
              <a:defRPr/>
            </a:pPr>
            <a:r>
              <a:rPr lang="en-US" sz="1100" b="1" kern="0" dirty="0">
                <a:solidFill>
                  <a:prstClr val="white"/>
                </a:solidFill>
                <a:latin typeface="Arial"/>
                <a:cs typeface="Arial"/>
              </a:rPr>
              <a:t>RESULT #3 </a:t>
            </a:r>
            <a:endParaRPr lang="en-US" sz="1100" dirty="0">
              <a:solidFill>
                <a:prstClr val="white"/>
              </a:solidFill>
            </a:endParaRPr>
          </a:p>
        </p:txBody>
      </p:sp>
      <p:sp>
        <p:nvSpPr>
          <p:cNvPr id="70" name="Thought Bubble: Cloud 69">
            <a:extLst>
              <a:ext uri="{FF2B5EF4-FFF2-40B4-BE49-F238E27FC236}">
                <a16:creationId xmlns:a16="http://schemas.microsoft.com/office/drawing/2014/main" id="{5736AE8A-C9CE-1AE1-05D2-7B59A845912A}"/>
              </a:ext>
            </a:extLst>
          </p:cNvPr>
          <p:cNvSpPr/>
          <p:nvPr/>
        </p:nvSpPr>
        <p:spPr>
          <a:xfrm rot="1389640">
            <a:off x="1950681" y="5856318"/>
            <a:ext cx="340039" cy="324750"/>
          </a:xfrm>
          <a:prstGeom prst="cloudCallou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700" dirty="0">
                <a:solidFill>
                  <a:schemeClr val="accent1"/>
                </a:solidFill>
              </a:rPr>
              <a:t>Skip PT</a:t>
            </a:r>
          </a:p>
        </p:txBody>
      </p:sp>
      <p:sp>
        <p:nvSpPr>
          <p:cNvPr id="76" name="Text Box 189">
            <a:extLst>
              <a:ext uri="{FF2B5EF4-FFF2-40B4-BE49-F238E27FC236}">
                <a16:creationId xmlns:a16="http://schemas.microsoft.com/office/drawing/2014/main" id="{DE4EBAD2-1CA5-791A-7B2A-F97340BAA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6896" y="3410285"/>
            <a:ext cx="2762426" cy="3456432"/>
          </a:xfrm>
          <a:prstGeom prst="rect">
            <a:avLst/>
          </a:prstGeom>
          <a:solidFill>
            <a:sysClr val="window" lastClr="FFFFFF"/>
          </a:solidFill>
          <a:ln w="12700">
            <a:noFill/>
          </a:ln>
          <a:effectLst/>
        </p:spPr>
        <p:txBody>
          <a:bodyPr wrap="square" lIns="27705" tIns="27705" rIns="27705" bIns="27705" anchor="t">
            <a:spAutoFit/>
          </a:bodyPr>
          <a:lstStyle>
            <a:defPPr>
              <a:defRPr lang="en-US"/>
            </a:defPPr>
            <a:lvl1pPr marL="0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3386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6771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0157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3542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66928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80314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93699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07085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84698">
              <a:defRPr/>
            </a:pPr>
            <a:r>
              <a:rPr lang="en-US" sz="1050" b="1" i="1" kern="0" dirty="0">
                <a:solidFill>
                  <a:srgbClr val="FF0000"/>
                </a:solidFill>
                <a:latin typeface="Aptos Serif"/>
                <a:cs typeface="Arial"/>
              </a:rPr>
              <a:t>Dual-DCE surveys with kaizen tasks are a cost-effective way to compare scenarios.</a:t>
            </a:r>
          </a:p>
          <a:p>
            <a:pPr marL="171450" indent="-171450" defTabSz="184698">
              <a:spcAft>
                <a:spcPts val="300"/>
              </a:spcAft>
              <a:buFont typeface="Wingdings" pitchFamily="2" charset="2"/>
              <a:buChar char="q"/>
              <a:defRPr/>
            </a:pPr>
            <a:r>
              <a:rPr lang="en-US" sz="1050" kern="0" dirty="0">
                <a:solidFill>
                  <a:prstClr val="black"/>
                </a:solidFill>
                <a:latin typeface="Aptos Serif"/>
                <a:cs typeface="Arial"/>
              </a:rPr>
              <a:t>Each of the 6 arms contained 5 single-block designs with 2 DCEs back-to-back (6 x 5 x 2 = 60 5L value sets).</a:t>
            </a:r>
          </a:p>
          <a:p>
            <a:pPr marL="171450" indent="-171450" defTabSz="184698">
              <a:spcAft>
                <a:spcPts val="300"/>
              </a:spcAft>
              <a:buFont typeface="Wingdings" pitchFamily="2" charset="2"/>
              <a:buChar char="q"/>
              <a:defRPr/>
            </a:pPr>
            <a:r>
              <a:rPr lang="en-US" sz="1050" kern="0" dirty="0">
                <a:solidFill>
                  <a:prstClr val="black"/>
                </a:solidFill>
                <a:latin typeface="Aptos Serif"/>
                <a:cs typeface="Arial"/>
              </a:rPr>
              <a:t>In this study, we found no block effects. This capability of producing high-quality value sets with small samples facilitates testing of different scenarios, descriptive systems, and perspectives, instead of using a one-size-fits-all approach.</a:t>
            </a:r>
          </a:p>
          <a:p>
            <a:pPr marL="171450" indent="-171450" defTabSz="184698">
              <a:spcAft>
                <a:spcPts val="300"/>
              </a:spcAft>
              <a:buFont typeface="Wingdings" pitchFamily="2" charset="2"/>
              <a:buChar char="q"/>
              <a:defRPr/>
            </a:pPr>
            <a:r>
              <a:rPr lang="en-US" sz="1050" kern="0" dirty="0">
                <a:solidFill>
                  <a:prstClr val="black"/>
                </a:solidFill>
                <a:latin typeface="Aptos Serif"/>
                <a:cs typeface="Arial"/>
              </a:rPr>
              <a:t>For example, 100 respondents may complete a DCE on Y-3L then one on Y-5L, allowing comparison of preferences.</a:t>
            </a:r>
            <a:endParaRPr lang="en-US" sz="1050" kern="0" dirty="0">
              <a:latin typeface="Aptos Serif"/>
              <a:cs typeface="Arial"/>
            </a:endParaRPr>
          </a:p>
          <a:p>
            <a:pPr defTabSz="184698">
              <a:defRPr/>
            </a:pPr>
            <a:r>
              <a:rPr lang="en-US" sz="1050" kern="0" dirty="0">
                <a:highlight>
                  <a:srgbClr val="FFFF00"/>
                </a:highlight>
                <a:latin typeface="Aptos Serif"/>
                <a:cs typeface="Arial"/>
              </a:rPr>
              <a:t>LESSON #3 :  This evidence </a:t>
            </a:r>
          </a:p>
          <a:p>
            <a:pPr defTabSz="184698">
              <a:defRPr/>
            </a:pPr>
            <a:r>
              <a:rPr lang="en-US" sz="1050" kern="0" dirty="0">
                <a:highlight>
                  <a:srgbClr val="FFFF00"/>
                </a:highlight>
                <a:latin typeface="Aptos Serif"/>
                <a:cs typeface="Arial"/>
              </a:rPr>
              <a:t>opens the door to a range of </a:t>
            </a:r>
          </a:p>
          <a:p>
            <a:pPr defTabSz="184698">
              <a:defRPr/>
            </a:pPr>
            <a:r>
              <a:rPr lang="en-US" sz="1050" kern="0" dirty="0">
                <a:highlight>
                  <a:srgbClr val="FFFF00"/>
                </a:highlight>
                <a:latin typeface="Aptos Serif"/>
                <a:cs typeface="Arial"/>
              </a:rPr>
              <a:t>empirical discoveries that </a:t>
            </a:r>
          </a:p>
          <a:p>
            <a:pPr defTabSz="184698">
              <a:defRPr/>
            </a:pPr>
            <a:r>
              <a:rPr lang="en-US" sz="1050" kern="0" dirty="0">
                <a:highlight>
                  <a:srgbClr val="FFFF00"/>
                </a:highlight>
                <a:latin typeface="Aptos Serif"/>
                <a:cs typeface="Arial"/>
              </a:rPr>
              <a:t>were previously unaffordable</a:t>
            </a:r>
          </a:p>
          <a:p>
            <a:pPr defTabSz="184698">
              <a:defRPr/>
            </a:pPr>
            <a:r>
              <a:rPr lang="en-US" sz="1050" kern="0" dirty="0">
                <a:highlight>
                  <a:srgbClr val="FFFF00"/>
                </a:highlight>
                <a:latin typeface="Aptos Serif"/>
                <a:cs typeface="Arial"/>
              </a:rPr>
              <a:t>due to the constraints of the </a:t>
            </a:r>
          </a:p>
          <a:p>
            <a:pPr defTabSz="184698">
              <a:defRPr/>
            </a:pPr>
            <a:r>
              <a:rPr lang="en-US" sz="1050" kern="0" dirty="0">
                <a:highlight>
                  <a:srgbClr val="FFFF00"/>
                </a:highlight>
                <a:latin typeface="Aptos Serif"/>
                <a:cs typeface="Arial"/>
              </a:rPr>
              <a:t>preference elicitation tasks.</a:t>
            </a:r>
          </a:p>
        </p:txBody>
      </p:sp>
      <p:pic>
        <p:nvPicPr>
          <p:cNvPr id="78" name="Picture 77" descr="A door with a swirl of space and stars&#10;&#10;AI-generated content may be incorrect.">
            <a:extLst>
              <a:ext uri="{FF2B5EF4-FFF2-40B4-BE49-F238E27FC236}">
                <a16:creationId xmlns:a16="http://schemas.microsoft.com/office/drawing/2014/main" id="{74EDBC9E-48E0-BDC4-5A68-B5D827AAD4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708" y="5856889"/>
            <a:ext cx="842218" cy="842218"/>
          </a:xfrm>
          <a:prstGeom prst="rect">
            <a:avLst/>
          </a:prstGeom>
        </p:spPr>
      </p:pic>
      <p:sp>
        <p:nvSpPr>
          <p:cNvPr id="28" name="Text Box 191">
            <a:extLst>
              <a:ext uri="{FF2B5EF4-FFF2-40B4-BE49-F238E27FC236}">
                <a16:creationId xmlns:a16="http://schemas.microsoft.com/office/drawing/2014/main" id="{8102A306-813F-DBAE-77E8-2456E8E692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98075" y="1241504"/>
            <a:ext cx="2193925" cy="1975104"/>
          </a:xfrm>
          <a:prstGeom prst="rect">
            <a:avLst/>
          </a:prstGeom>
          <a:solidFill>
            <a:sysClr val="window" lastClr="FFFFFF"/>
          </a:solidFill>
          <a:ln w="12700">
            <a:noFill/>
          </a:ln>
          <a:effectLst/>
        </p:spPr>
        <p:txBody>
          <a:bodyPr wrap="square" lIns="27705" tIns="27705" rIns="27705" bIns="27705" anchor="t">
            <a:spAutoFit/>
          </a:bodyPr>
          <a:lstStyle>
            <a:defPPr>
              <a:defRPr lang="en-US"/>
            </a:defPPr>
            <a:lvl1pPr marL="0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3386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6771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0157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3542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66928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80314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93699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07085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84698">
              <a:defRPr/>
            </a:pPr>
            <a:r>
              <a:rPr lang="en-US" sz="1050" b="1" kern="0" dirty="0">
                <a:solidFill>
                  <a:srgbClr val="FF0000"/>
                </a:solidFill>
                <a:latin typeface="Aptos Serif"/>
                <a:cs typeface="Arial"/>
              </a:rPr>
              <a:t>Should a chronic scenario be added to the latent-scale tasks? </a:t>
            </a:r>
          </a:p>
          <a:p>
            <a:pPr defTabSz="184698">
              <a:spcAft>
                <a:spcPts val="600"/>
              </a:spcAft>
              <a:defRPr/>
            </a:pPr>
            <a:r>
              <a:rPr lang="en-US" sz="1050" kern="0" dirty="0">
                <a:solidFill>
                  <a:prstClr val="black"/>
                </a:solidFill>
                <a:latin typeface="Aptos Serif"/>
                <a:cs typeface="Arial"/>
              </a:rPr>
              <a:t>Yes. However, which episode should they have?  Likely a 10-year chronic episode (e.g., </a:t>
            </a:r>
            <a:r>
              <a:rPr lang="en-US" sz="1050" kern="0" dirty="0" err="1">
                <a:solidFill>
                  <a:prstClr val="black"/>
                </a:solidFill>
                <a:latin typeface="Aptos Serif"/>
                <a:cs typeface="Arial"/>
              </a:rPr>
              <a:t>cTTO</a:t>
            </a:r>
            <a:r>
              <a:rPr lang="en-US" sz="1050" kern="0" dirty="0">
                <a:solidFill>
                  <a:prstClr val="black"/>
                </a:solidFill>
                <a:latin typeface="Aptos Serif"/>
                <a:cs typeface="Arial"/>
              </a:rPr>
              <a:t>).</a:t>
            </a:r>
          </a:p>
          <a:p>
            <a:pPr defTabSz="184698">
              <a:defRPr/>
            </a:pPr>
            <a:r>
              <a:rPr lang="en-US" sz="1050" b="1" kern="0" dirty="0">
                <a:solidFill>
                  <a:srgbClr val="FF0000"/>
                </a:solidFill>
                <a:latin typeface="Aptos Serif"/>
                <a:cs typeface="Arial"/>
              </a:rPr>
              <a:t>Should we conduct more dual-DCE surveys with kaizen tasks? </a:t>
            </a:r>
          </a:p>
          <a:p>
            <a:pPr defTabSz="184698">
              <a:defRPr/>
            </a:pPr>
            <a:r>
              <a:rPr lang="en-US" sz="1050" kern="0" dirty="0">
                <a:solidFill>
                  <a:prstClr val="black"/>
                </a:solidFill>
                <a:latin typeface="Aptos Serif"/>
                <a:cs typeface="Arial"/>
              </a:rPr>
              <a:t>Yes. They shows promise, but they also have their limits. For example, kaizen tasks rely on paired comparisons for scaling.</a:t>
            </a:r>
            <a:endParaRPr lang="en-US" sz="800" kern="0" dirty="0">
              <a:latin typeface="Aptos Serif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00470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296E15BAF57041A774F4D5316366FF" ma:contentTypeVersion="14" ma:contentTypeDescription="Create a new document." ma:contentTypeScope="" ma:versionID="5b3d31f9406923266e19a251e7e1925f">
  <xsd:schema xmlns:xsd="http://www.w3.org/2001/XMLSchema" xmlns:xs="http://www.w3.org/2001/XMLSchema" xmlns:p="http://schemas.microsoft.com/office/2006/metadata/properties" xmlns:ns2="d7e201e0-7ba1-4fd0-b022-03ac33d052c0" xmlns:ns3="e25f615b-eebd-4e2a-b1e3-b3bb6a011368" targetNamespace="http://schemas.microsoft.com/office/2006/metadata/properties" ma:root="true" ma:fieldsID="4218752b27ed29a11fa65fc7df10aeab" ns2:_="" ns3:_="">
    <xsd:import namespace="d7e201e0-7ba1-4fd0-b022-03ac33d052c0"/>
    <xsd:import namespace="e25f615b-eebd-4e2a-b1e3-b3bb6a0113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e201e0-7ba1-4fd0-b022-03ac33d052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6f72f27b-f989-48c3-999a-f20f870c1ee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5f615b-eebd-4e2a-b1e3-b3bb6a011368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d28c4e3b-88eb-4c14-8dcb-be66e22babc3}" ma:internalName="TaxCatchAll" ma:showField="CatchAllData" ma:web="e25f615b-eebd-4e2a-b1e3-b3bb6a0113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7e201e0-7ba1-4fd0-b022-03ac33d052c0">
      <Terms xmlns="http://schemas.microsoft.com/office/infopath/2007/PartnerControls"/>
    </lcf76f155ced4ddcb4097134ff3c332f>
    <TaxCatchAll xmlns="e25f615b-eebd-4e2a-b1e3-b3bb6a011368" xsi:nil="true"/>
  </documentManagement>
</p:properties>
</file>

<file path=customXml/itemProps1.xml><?xml version="1.0" encoding="utf-8"?>
<ds:datastoreItem xmlns:ds="http://schemas.openxmlformats.org/officeDocument/2006/customXml" ds:itemID="{163AC9EA-3314-4065-B00C-C1DE4676532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EBF7981-5B8E-4F46-BCCD-B0DB684FBD05}"/>
</file>

<file path=customXml/itemProps3.xml><?xml version="1.0" encoding="utf-8"?>
<ds:datastoreItem xmlns:ds="http://schemas.openxmlformats.org/officeDocument/2006/customXml" ds:itemID="{B3E4F0A9-34E6-4494-8A2F-01F47867D00E}">
  <ds:schemaRefs>
    <ds:schemaRef ds:uri="http://purl.org/dc/elements/1.1/"/>
    <ds:schemaRef ds:uri="b87dfbdf-65fc-4b16-b132-3436c9e9ed42"/>
    <ds:schemaRef ds:uri="http://purl.org/dc/dcmitype/"/>
    <ds:schemaRef ds:uri="http://purl.org/dc/terms/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11f176b0-f8a0-49ff-9b4f-0335b85fcd29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58390</TotalTime>
  <Words>659</Words>
  <Application>Microsoft Office PowerPoint</Application>
  <PresentationFormat>Widescreen</PresentationFormat>
  <Paragraphs>61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Aptos Display</vt:lpstr>
      <vt:lpstr>Aptos Serif</vt:lpstr>
      <vt:lpstr>Arial</vt:lpstr>
      <vt:lpstr>Times New Roman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Ora D Tanner</dc:creator>
  <cp:lastModifiedBy>Benjamin Craig</cp:lastModifiedBy>
  <cp:revision>32</cp:revision>
  <dcterms:created xsi:type="dcterms:W3CDTF">2018-02-28T16:31:23Z</dcterms:created>
  <dcterms:modified xsi:type="dcterms:W3CDTF">2025-02-10T21:03:15Z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1a6c3db-1667-4f49-995a-8b9973972958_Enabled">
    <vt:lpwstr>true</vt:lpwstr>
  </property>
  <property fmtid="{D5CDD505-2E9C-101B-9397-08002B2CF9AE}" pid="3" name="MSIP_Label_51a6c3db-1667-4f49-995a-8b9973972958_SetDate">
    <vt:lpwstr>2024-07-09T03:35:26Z</vt:lpwstr>
  </property>
  <property fmtid="{D5CDD505-2E9C-101B-9397-08002B2CF9AE}" pid="4" name="MSIP_Label_51a6c3db-1667-4f49-995a-8b9973972958_Method">
    <vt:lpwstr>Standard</vt:lpwstr>
  </property>
  <property fmtid="{D5CDD505-2E9C-101B-9397-08002B2CF9AE}" pid="5" name="MSIP_Label_51a6c3db-1667-4f49-995a-8b9973972958_Name">
    <vt:lpwstr>UTS-Internal</vt:lpwstr>
  </property>
  <property fmtid="{D5CDD505-2E9C-101B-9397-08002B2CF9AE}" pid="6" name="MSIP_Label_51a6c3db-1667-4f49-995a-8b9973972958_SiteId">
    <vt:lpwstr>e8911c26-cf9f-4a9c-878e-527807be8791</vt:lpwstr>
  </property>
  <property fmtid="{D5CDD505-2E9C-101B-9397-08002B2CF9AE}" pid="7" name="MSIP_Label_51a6c3db-1667-4f49-995a-8b9973972958_ActionId">
    <vt:lpwstr>62f079f4-188d-4fae-81a7-d6fdcb2b72a2</vt:lpwstr>
  </property>
  <property fmtid="{D5CDD505-2E9C-101B-9397-08002B2CF9AE}" pid="8" name="MSIP_Label_51a6c3db-1667-4f49-995a-8b9973972958_ContentBits">
    <vt:lpwstr>0</vt:lpwstr>
  </property>
  <property fmtid="{D5CDD505-2E9C-101B-9397-08002B2CF9AE}" pid="9" name="ContentTypeId">
    <vt:lpwstr>0x0101004E296E15BAF57041A774F4D5316366FF</vt:lpwstr>
  </property>
</Properties>
</file>